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2"/>
    <p:sldMasterId id="2147483701" r:id="rId3"/>
  </p:sldMasterIdLst>
  <p:notesMasterIdLst>
    <p:notesMasterId r:id="rId21"/>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74" r:id="rId16"/>
    <p:sldId id="273" r:id="rId17"/>
    <p:sldId id="269" r:id="rId18"/>
    <p:sldId id="270" r:id="rId19"/>
    <p:sldId id="271" r:id="rId20"/>
  </p:sldIdLst>
  <p:sldSz cx="18288000" cy="10287000"/>
  <p:notesSz cx="6858000" cy="9144000"/>
  <p:embeddedFontLst>
    <p:embeddedFont>
      <p:font typeface="Montserrat Classic Bold" panose="020B0604020202020204" charset="0"/>
      <p:regular r:id="rId22"/>
    </p:embeddedFont>
    <p:embeddedFont>
      <p:font typeface="Calibri" panose="020F0502020204030204" pitchFamily="34" charset="0"/>
      <p:regular r:id="rId23"/>
      <p:bold r:id="rId24"/>
      <p:italic r:id="rId25"/>
      <p:boldItalic r:id="rId26"/>
    </p:embeddedFont>
    <p:embeddedFont>
      <p:font typeface="Montserrat Light Italics" panose="020B0604020202020204" charset="0"/>
      <p:regular r:id="rId27"/>
    </p:embeddedFont>
    <p:embeddedFont>
      <p:font typeface="Montserrat Classic" panose="020B0604020202020204" charset="0"/>
      <p:regular r:id="rId28"/>
    </p:embeddedFont>
    <p:embeddedFont>
      <p:font typeface="Source Sans Pro" panose="020B0604020202020204" charset="0"/>
      <p:regular r:id="rId29"/>
    </p:embeddedFont>
    <p:embeddedFont>
      <p:font typeface="Source Serif Pro Bold" panose="020B0604020202020204" charset="0"/>
      <p:regular r:id="rId30"/>
    </p:embeddedFont>
    <p:embeddedFont>
      <p:font typeface="Montserrat Light" panose="020B0604020202020204" charset="0"/>
      <p:regular r:id="rId31"/>
    </p:embeddedFont>
    <p:embeddedFont>
      <p:font typeface="Calibri Light" panose="020F0302020204030204" pitchFamily="34" charset="0"/>
      <p:regular r:id="rId32"/>
      <p:italic r:id="rId33"/>
    </p:embeddedFont>
    <p:embeddedFont>
      <p:font typeface="Montserrat Light Bold" panose="020B0604020202020204" charset="0"/>
      <p:regular r:id="rId34"/>
    </p:embeddedFont>
    <p:embeddedFont>
      <p:font typeface="Segoe UI Light" panose="020B0502040204020203" pitchFamily="34" charset="0"/>
      <p:regular r:id="rId35"/>
      <p:italic r:id="rId3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F4652"/>
    <a:srgbClr val="0131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22" autoAdjust="0"/>
  </p:normalViewPr>
  <p:slideViewPr>
    <p:cSldViewPr>
      <p:cViewPr varScale="1">
        <p:scale>
          <a:sx n="60" d="100"/>
          <a:sy n="60" d="100"/>
        </p:scale>
        <p:origin x="562"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font" Target="fonts/font5.fntdata"/><Relationship Id="rId39" Type="http://schemas.openxmlformats.org/officeDocument/2006/relationships/theme" Target="theme/theme1.xml"/><Relationship Id="rId21" Type="http://schemas.openxmlformats.org/officeDocument/2006/relationships/notesMaster" Target="notesMasters/notesMaster1.xml"/><Relationship Id="rId34" Type="http://schemas.openxmlformats.org/officeDocument/2006/relationships/font" Target="fonts/font13.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font" Target="fonts/font4.fntdata"/><Relationship Id="rId33" Type="http://schemas.openxmlformats.org/officeDocument/2006/relationships/font" Target="fonts/font12.fntdata"/><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font" Target="fonts/font15.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10.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font" Target="fonts/font14.fntdata"/><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30.06.2021</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30.06.2021</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The majority of today's meeting will be hearing from you all.</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3</a:t>
            </a:fld>
            <a:endParaRPr lang="cs-C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30.06.2021</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Just to give a brief overview of the structure that we implemented at the end of last year. </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4</a:t>
            </a:fld>
            <a:endParaRPr lang="cs-C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30.06.2021</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Just to give a brief overview of the structure that we implemented at the end of last year. </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7</a:t>
            </a:fld>
            <a:endParaRPr lang="cs-C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2C8CAE-12E1-408C-849E-DC60949539B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8436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resentation Title_2">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7D7B648-BE60-43F4-8E11-2AB267410D48}"/>
              </a:ext>
            </a:extLst>
          </p:cNvPr>
          <p:cNvSpPr>
            <a:spLocks noGrp="1"/>
          </p:cNvSpPr>
          <p:nvPr>
            <p:ph type="pic" sz="quarter" idx="10"/>
          </p:nvPr>
        </p:nvSpPr>
        <p:spPr>
          <a:xfrm>
            <a:off x="-4419" y="0"/>
            <a:ext cx="9148419" cy="10287000"/>
          </a:xfrm>
          <a:custGeom>
            <a:avLst/>
            <a:gdLst>
              <a:gd name="connsiteX0" fmla="*/ 0 w 5822209"/>
              <a:gd name="connsiteY0" fmla="*/ 0 h 4427316"/>
              <a:gd name="connsiteX1" fmla="*/ 5822209 w 5822209"/>
              <a:gd name="connsiteY1" fmla="*/ 0 h 4427316"/>
              <a:gd name="connsiteX2" fmla="*/ 5822209 w 5822209"/>
              <a:gd name="connsiteY2" fmla="*/ 4427316 h 4427316"/>
              <a:gd name="connsiteX3" fmla="*/ 0 w 5822209"/>
              <a:gd name="connsiteY3" fmla="*/ 4427316 h 4427316"/>
            </a:gdLst>
            <a:ahLst/>
            <a:cxnLst>
              <a:cxn ang="0">
                <a:pos x="connsiteX0" y="connsiteY0"/>
              </a:cxn>
              <a:cxn ang="0">
                <a:pos x="connsiteX1" y="connsiteY1"/>
              </a:cxn>
              <a:cxn ang="0">
                <a:pos x="connsiteX2" y="connsiteY2"/>
              </a:cxn>
              <a:cxn ang="0">
                <a:pos x="connsiteX3" y="connsiteY3"/>
              </a:cxn>
            </a:cxnLst>
            <a:rect l="l" t="t" r="r" b="b"/>
            <a:pathLst>
              <a:path w="5822209" h="4427316">
                <a:moveTo>
                  <a:pt x="0" y="0"/>
                </a:moveTo>
                <a:lnTo>
                  <a:pt x="5822209" y="0"/>
                </a:lnTo>
                <a:lnTo>
                  <a:pt x="5822209" y="4427316"/>
                </a:lnTo>
                <a:lnTo>
                  <a:pt x="0" y="4427316"/>
                </a:lnTo>
                <a:close/>
              </a:path>
            </a:pathLst>
          </a:custGeom>
          <a:solidFill>
            <a:schemeClr val="accent4">
              <a:lumMod val="50000"/>
            </a:schemeClr>
          </a:solidFill>
        </p:spPr>
        <p:txBody>
          <a:bodyPr wrap="square">
            <a:noAutofit/>
          </a:bodyPr>
          <a:lstStyle/>
          <a:p>
            <a:r>
              <a:rPr lang="en-US" smtClean="0"/>
              <a:t>Click icon to add picture</a:t>
            </a:r>
            <a:endParaRPr lang="en-US" dirty="0"/>
          </a:p>
        </p:txBody>
      </p:sp>
      <p:sp>
        <p:nvSpPr>
          <p:cNvPr id="4" name="Text Placeholder 2">
            <a:extLst>
              <a:ext uri="{FF2B5EF4-FFF2-40B4-BE49-F238E27FC236}">
                <a16:creationId xmlns:a16="http://schemas.microsoft.com/office/drawing/2014/main" id="{01662FCA-743F-AC4A-B6AC-269A9A26ECF8}"/>
              </a:ext>
            </a:extLst>
          </p:cNvPr>
          <p:cNvSpPr>
            <a:spLocks noGrp="1"/>
          </p:cNvSpPr>
          <p:nvPr>
            <p:ph type="body" idx="13" hasCustomPrompt="1"/>
          </p:nvPr>
        </p:nvSpPr>
        <p:spPr>
          <a:xfrm>
            <a:off x="9731858" y="7929294"/>
            <a:ext cx="6269063" cy="534693"/>
          </a:xfrm>
        </p:spPr>
        <p:txBody>
          <a:bodyPr lIns="0" rIns="0">
            <a:normAutofit/>
          </a:bodyPr>
          <a:lstStyle>
            <a:lvl1pPr marL="0" indent="0" algn="r">
              <a:buNone/>
              <a:defRPr sz="2700" b="1" i="0" cap="all" spc="450" baseline="0">
                <a:solidFill>
                  <a:schemeClr val="tx1"/>
                </a:solidFill>
                <a:latin typeface="Speak Pro" panose="020B0504020101020102" pitchFamily="34" charset="0"/>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dirty="0"/>
              <a:t>Subtitle goes here</a:t>
            </a:r>
          </a:p>
        </p:txBody>
      </p:sp>
      <p:sp>
        <p:nvSpPr>
          <p:cNvPr id="5" name="Title 1">
            <a:extLst>
              <a:ext uri="{FF2B5EF4-FFF2-40B4-BE49-F238E27FC236}">
                <a16:creationId xmlns:a16="http://schemas.microsoft.com/office/drawing/2014/main" id="{BBC2EA4E-1692-1548-A245-3DC65B856DEB}"/>
              </a:ext>
            </a:extLst>
          </p:cNvPr>
          <p:cNvSpPr>
            <a:spLocks noGrp="1"/>
          </p:cNvSpPr>
          <p:nvPr>
            <p:ph type="ctrTitle"/>
          </p:nvPr>
        </p:nvSpPr>
        <p:spPr>
          <a:xfrm>
            <a:off x="9731858" y="4073685"/>
            <a:ext cx="6269064" cy="3581400"/>
          </a:xfrm>
        </p:spPr>
        <p:txBody>
          <a:bodyPr lIns="0" rIns="0" anchor="b">
            <a:normAutofit/>
          </a:bodyPr>
          <a:lstStyle>
            <a:lvl1pPr algn="r">
              <a:defRPr sz="7200" b="0" i="0" cap="all" baseline="0">
                <a:solidFill>
                  <a:schemeClr val="accent4">
                    <a:lumMod val="75000"/>
                  </a:schemeClr>
                </a:solidFill>
                <a:latin typeface="Sagona ExtraLight" panose="02020303050505020204" pitchFamily="18" charset="0"/>
              </a:defRPr>
            </a:lvl1pPr>
          </a:lstStyle>
          <a:p>
            <a:r>
              <a:rPr lang="en-US" smtClean="0"/>
              <a:t>Click to edit Master title style</a:t>
            </a:r>
            <a:endParaRPr lang="en-US" dirty="0"/>
          </a:p>
        </p:txBody>
      </p:sp>
      <p:cxnSp>
        <p:nvCxnSpPr>
          <p:cNvPr id="7" name="Straight Connector 6">
            <a:extLst>
              <a:ext uri="{FF2B5EF4-FFF2-40B4-BE49-F238E27FC236}">
                <a16:creationId xmlns:a16="http://schemas.microsoft.com/office/drawing/2014/main" id="{ED7A90A1-A930-7E45-A0C6-7B528BC17B68}"/>
              </a:ext>
            </a:extLst>
          </p:cNvPr>
          <p:cNvCxnSpPr>
            <a:cxnSpLocks/>
          </p:cNvCxnSpPr>
          <p:nvPr userDrawn="1"/>
        </p:nvCxnSpPr>
        <p:spPr>
          <a:xfrm>
            <a:off x="16586523" y="0"/>
            <a:ext cx="0" cy="10287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4146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resentation Title_3">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7D7B648-BE60-43F4-8E11-2AB267410D48}"/>
              </a:ext>
            </a:extLst>
          </p:cNvPr>
          <p:cNvSpPr>
            <a:spLocks noGrp="1"/>
          </p:cNvSpPr>
          <p:nvPr>
            <p:ph type="pic" sz="quarter" idx="10"/>
          </p:nvPr>
        </p:nvSpPr>
        <p:spPr>
          <a:xfrm>
            <a:off x="9139583" y="0"/>
            <a:ext cx="9148419" cy="10287000"/>
          </a:xfrm>
          <a:custGeom>
            <a:avLst/>
            <a:gdLst>
              <a:gd name="connsiteX0" fmla="*/ 0 w 5822209"/>
              <a:gd name="connsiteY0" fmla="*/ 0 h 4427316"/>
              <a:gd name="connsiteX1" fmla="*/ 5822209 w 5822209"/>
              <a:gd name="connsiteY1" fmla="*/ 0 h 4427316"/>
              <a:gd name="connsiteX2" fmla="*/ 5822209 w 5822209"/>
              <a:gd name="connsiteY2" fmla="*/ 4427316 h 4427316"/>
              <a:gd name="connsiteX3" fmla="*/ 0 w 5822209"/>
              <a:gd name="connsiteY3" fmla="*/ 4427316 h 4427316"/>
            </a:gdLst>
            <a:ahLst/>
            <a:cxnLst>
              <a:cxn ang="0">
                <a:pos x="connsiteX0" y="connsiteY0"/>
              </a:cxn>
              <a:cxn ang="0">
                <a:pos x="connsiteX1" y="connsiteY1"/>
              </a:cxn>
              <a:cxn ang="0">
                <a:pos x="connsiteX2" y="connsiteY2"/>
              </a:cxn>
              <a:cxn ang="0">
                <a:pos x="connsiteX3" y="connsiteY3"/>
              </a:cxn>
            </a:cxnLst>
            <a:rect l="l" t="t" r="r" b="b"/>
            <a:pathLst>
              <a:path w="5822209" h="4427316">
                <a:moveTo>
                  <a:pt x="0" y="0"/>
                </a:moveTo>
                <a:lnTo>
                  <a:pt x="5822209" y="0"/>
                </a:lnTo>
                <a:lnTo>
                  <a:pt x="5822209" y="4427316"/>
                </a:lnTo>
                <a:lnTo>
                  <a:pt x="0" y="4427316"/>
                </a:lnTo>
                <a:close/>
              </a:path>
            </a:pathLst>
          </a:custGeom>
          <a:solidFill>
            <a:schemeClr val="accent4">
              <a:lumMod val="50000"/>
            </a:schemeClr>
          </a:solidFill>
        </p:spPr>
        <p:txBody>
          <a:bodyPr wrap="square">
            <a:noAutofit/>
          </a:bodyPr>
          <a:lstStyle/>
          <a:p>
            <a:r>
              <a:rPr lang="en-US" smtClean="0"/>
              <a:t>Click icon to add picture</a:t>
            </a:r>
            <a:endParaRPr lang="en-US" dirty="0"/>
          </a:p>
        </p:txBody>
      </p:sp>
      <p:cxnSp>
        <p:nvCxnSpPr>
          <p:cNvPr id="3" name="Straight Connector 2">
            <a:extLst>
              <a:ext uri="{FF2B5EF4-FFF2-40B4-BE49-F238E27FC236}">
                <a16:creationId xmlns:a16="http://schemas.microsoft.com/office/drawing/2014/main" id="{A9525627-537D-D740-918D-FD8895672A9F}"/>
              </a:ext>
            </a:extLst>
          </p:cNvPr>
          <p:cNvCxnSpPr>
            <a:cxnSpLocks/>
          </p:cNvCxnSpPr>
          <p:nvPr userDrawn="1"/>
        </p:nvCxnSpPr>
        <p:spPr>
          <a:xfrm>
            <a:off x="1" y="2580468"/>
            <a:ext cx="913958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 Placeholder 2">
            <a:extLst>
              <a:ext uri="{FF2B5EF4-FFF2-40B4-BE49-F238E27FC236}">
                <a16:creationId xmlns:a16="http://schemas.microsoft.com/office/drawing/2014/main" id="{01662FCA-743F-AC4A-B6AC-269A9A26ECF8}"/>
              </a:ext>
            </a:extLst>
          </p:cNvPr>
          <p:cNvSpPr>
            <a:spLocks noGrp="1"/>
          </p:cNvSpPr>
          <p:nvPr>
            <p:ph type="body" idx="13" hasCustomPrompt="1"/>
          </p:nvPr>
        </p:nvSpPr>
        <p:spPr>
          <a:xfrm>
            <a:off x="2286000" y="7929294"/>
            <a:ext cx="6269063" cy="534693"/>
          </a:xfrm>
        </p:spPr>
        <p:txBody>
          <a:bodyPr lIns="0" rIns="0">
            <a:normAutofit/>
          </a:bodyPr>
          <a:lstStyle>
            <a:lvl1pPr marL="0" indent="0">
              <a:buNone/>
              <a:defRPr sz="2700" b="1" i="0" cap="all" spc="450" baseline="0">
                <a:solidFill>
                  <a:schemeClr val="tx1"/>
                </a:solidFill>
                <a:latin typeface="Speak Pro" panose="020B0504020101020102" pitchFamily="34" charset="0"/>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dirty="0"/>
              <a:t>Subtitle goes here</a:t>
            </a:r>
          </a:p>
        </p:txBody>
      </p:sp>
      <p:sp>
        <p:nvSpPr>
          <p:cNvPr id="5" name="Title 1">
            <a:extLst>
              <a:ext uri="{FF2B5EF4-FFF2-40B4-BE49-F238E27FC236}">
                <a16:creationId xmlns:a16="http://schemas.microsoft.com/office/drawing/2014/main" id="{BBC2EA4E-1692-1548-A245-3DC65B856DEB}"/>
              </a:ext>
            </a:extLst>
          </p:cNvPr>
          <p:cNvSpPr>
            <a:spLocks noGrp="1"/>
          </p:cNvSpPr>
          <p:nvPr>
            <p:ph type="ctrTitle"/>
          </p:nvPr>
        </p:nvSpPr>
        <p:spPr>
          <a:xfrm>
            <a:off x="2286000" y="4073685"/>
            <a:ext cx="6269064" cy="3581400"/>
          </a:xfrm>
        </p:spPr>
        <p:txBody>
          <a:bodyPr lIns="0" rIns="0" anchor="b">
            <a:normAutofit/>
          </a:bodyPr>
          <a:lstStyle>
            <a:lvl1pPr algn="l">
              <a:defRPr sz="7200" b="0" i="0" cap="all" baseline="0">
                <a:solidFill>
                  <a:schemeClr val="accent4">
                    <a:lumMod val="75000"/>
                  </a:schemeClr>
                </a:solidFill>
                <a:latin typeface="Sagona ExtraLight" panose="02020303050505020204" pitchFamily="18"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5312580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resentation Title_4">
    <p:bg>
      <p:bgPr>
        <a:solidFill>
          <a:schemeClr val="accent4">
            <a:lumMod val="50000"/>
          </a:schemeClr>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7D7B648-BE60-43F4-8E11-2AB267410D48}"/>
              </a:ext>
            </a:extLst>
          </p:cNvPr>
          <p:cNvSpPr>
            <a:spLocks noGrp="1"/>
          </p:cNvSpPr>
          <p:nvPr>
            <p:ph type="pic" sz="quarter" idx="10"/>
          </p:nvPr>
        </p:nvSpPr>
        <p:spPr>
          <a:xfrm>
            <a:off x="1701479" y="0"/>
            <a:ext cx="16586522" cy="10287000"/>
          </a:xfrm>
          <a:custGeom>
            <a:avLst/>
            <a:gdLst>
              <a:gd name="connsiteX0" fmla="*/ 0 w 5822209"/>
              <a:gd name="connsiteY0" fmla="*/ 0 h 4427316"/>
              <a:gd name="connsiteX1" fmla="*/ 5822209 w 5822209"/>
              <a:gd name="connsiteY1" fmla="*/ 0 h 4427316"/>
              <a:gd name="connsiteX2" fmla="*/ 5822209 w 5822209"/>
              <a:gd name="connsiteY2" fmla="*/ 4427316 h 4427316"/>
              <a:gd name="connsiteX3" fmla="*/ 0 w 5822209"/>
              <a:gd name="connsiteY3" fmla="*/ 4427316 h 4427316"/>
            </a:gdLst>
            <a:ahLst/>
            <a:cxnLst>
              <a:cxn ang="0">
                <a:pos x="connsiteX0" y="connsiteY0"/>
              </a:cxn>
              <a:cxn ang="0">
                <a:pos x="connsiteX1" y="connsiteY1"/>
              </a:cxn>
              <a:cxn ang="0">
                <a:pos x="connsiteX2" y="connsiteY2"/>
              </a:cxn>
              <a:cxn ang="0">
                <a:pos x="connsiteX3" y="connsiteY3"/>
              </a:cxn>
            </a:cxnLst>
            <a:rect l="l" t="t" r="r" b="b"/>
            <a:pathLst>
              <a:path w="5822209" h="4427316">
                <a:moveTo>
                  <a:pt x="0" y="0"/>
                </a:moveTo>
                <a:lnTo>
                  <a:pt x="5822209" y="0"/>
                </a:lnTo>
                <a:lnTo>
                  <a:pt x="5822209" y="4427316"/>
                </a:lnTo>
                <a:lnTo>
                  <a:pt x="0" y="4427316"/>
                </a:lnTo>
                <a:close/>
              </a:path>
            </a:pathLst>
          </a:custGeom>
          <a:solidFill>
            <a:schemeClr val="accent4">
              <a:lumMod val="50000"/>
            </a:schemeClr>
          </a:solidFill>
        </p:spPr>
        <p:txBody>
          <a:bodyPr wrap="square">
            <a:noAutofit/>
          </a:bodyPr>
          <a:lstStyle/>
          <a:p>
            <a:r>
              <a:rPr lang="en-US" smtClean="0"/>
              <a:t>Click icon to add picture</a:t>
            </a:r>
            <a:endParaRPr lang="en-US" dirty="0"/>
          </a:p>
        </p:txBody>
      </p:sp>
      <p:cxnSp>
        <p:nvCxnSpPr>
          <p:cNvPr id="3" name="Straight Connector 2">
            <a:extLst>
              <a:ext uri="{FF2B5EF4-FFF2-40B4-BE49-F238E27FC236}">
                <a16:creationId xmlns:a16="http://schemas.microsoft.com/office/drawing/2014/main" id="{A9525627-537D-D740-918D-FD8895672A9F}"/>
              </a:ext>
            </a:extLst>
          </p:cNvPr>
          <p:cNvCxnSpPr>
            <a:cxnSpLocks/>
          </p:cNvCxnSpPr>
          <p:nvPr userDrawn="1"/>
        </p:nvCxnSpPr>
        <p:spPr>
          <a:xfrm>
            <a:off x="1686731" y="0"/>
            <a:ext cx="0" cy="1028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 Placeholder 2">
            <a:extLst>
              <a:ext uri="{FF2B5EF4-FFF2-40B4-BE49-F238E27FC236}">
                <a16:creationId xmlns:a16="http://schemas.microsoft.com/office/drawing/2014/main" id="{01662FCA-743F-AC4A-B6AC-269A9A26ECF8}"/>
              </a:ext>
            </a:extLst>
          </p:cNvPr>
          <p:cNvSpPr>
            <a:spLocks noGrp="1"/>
          </p:cNvSpPr>
          <p:nvPr>
            <p:ph type="body" idx="13" hasCustomPrompt="1"/>
          </p:nvPr>
        </p:nvSpPr>
        <p:spPr>
          <a:xfrm>
            <a:off x="2286000" y="7929294"/>
            <a:ext cx="6269063" cy="534693"/>
          </a:xfrm>
        </p:spPr>
        <p:txBody>
          <a:bodyPr lIns="0" rIns="0">
            <a:normAutofit/>
          </a:bodyPr>
          <a:lstStyle>
            <a:lvl1pPr marL="0" indent="0">
              <a:buNone/>
              <a:defRPr sz="2700" b="1" i="0" cap="all" spc="450" baseline="0">
                <a:solidFill>
                  <a:schemeClr val="bg1"/>
                </a:solidFill>
                <a:latin typeface="Speak Pro" panose="020B0504020101020102" pitchFamily="34" charset="0"/>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dirty="0"/>
              <a:t>Subtitle goes here</a:t>
            </a:r>
          </a:p>
        </p:txBody>
      </p:sp>
      <p:sp>
        <p:nvSpPr>
          <p:cNvPr id="5" name="Title 1">
            <a:extLst>
              <a:ext uri="{FF2B5EF4-FFF2-40B4-BE49-F238E27FC236}">
                <a16:creationId xmlns:a16="http://schemas.microsoft.com/office/drawing/2014/main" id="{BBC2EA4E-1692-1548-A245-3DC65B856DEB}"/>
              </a:ext>
            </a:extLst>
          </p:cNvPr>
          <p:cNvSpPr>
            <a:spLocks noGrp="1"/>
          </p:cNvSpPr>
          <p:nvPr>
            <p:ph type="ctrTitle"/>
          </p:nvPr>
        </p:nvSpPr>
        <p:spPr>
          <a:xfrm>
            <a:off x="2286000" y="4073685"/>
            <a:ext cx="6269064" cy="3581400"/>
          </a:xfrm>
        </p:spPr>
        <p:txBody>
          <a:bodyPr lIns="0" rIns="0" anchor="b">
            <a:normAutofit/>
          </a:bodyPr>
          <a:lstStyle>
            <a:lvl1pPr algn="l">
              <a:defRPr sz="7200" b="0" i="0" cap="all" baseline="0">
                <a:solidFill>
                  <a:schemeClr val="bg1"/>
                </a:solidFill>
                <a:latin typeface="Sagona ExtraLight" panose="02020303050505020204" pitchFamily="18"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0538210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resentation Title_5">
    <p:bg>
      <p:bgPr>
        <a:solidFill>
          <a:schemeClr val="tx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7D7B648-BE60-43F4-8E11-2AB267410D48}"/>
              </a:ext>
            </a:extLst>
          </p:cNvPr>
          <p:cNvSpPr>
            <a:spLocks noGrp="1"/>
          </p:cNvSpPr>
          <p:nvPr>
            <p:ph type="pic" sz="quarter" idx="10"/>
          </p:nvPr>
        </p:nvSpPr>
        <p:spPr>
          <a:xfrm>
            <a:off x="1" y="0"/>
            <a:ext cx="18288002" cy="10287000"/>
          </a:xfrm>
          <a:custGeom>
            <a:avLst/>
            <a:gdLst>
              <a:gd name="connsiteX0" fmla="*/ 0 w 5822209"/>
              <a:gd name="connsiteY0" fmla="*/ 0 h 4427316"/>
              <a:gd name="connsiteX1" fmla="*/ 5822209 w 5822209"/>
              <a:gd name="connsiteY1" fmla="*/ 0 h 4427316"/>
              <a:gd name="connsiteX2" fmla="*/ 5822209 w 5822209"/>
              <a:gd name="connsiteY2" fmla="*/ 4427316 h 4427316"/>
              <a:gd name="connsiteX3" fmla="*/ 0 w 5822209"/>
              <a:gd name="connsiteY3" fmla="*/ 4427316 h 4427316"/>
            </a:gdLst>
            <a:ahLst/>
            <a:cxnLst>
              <a:cxn ang="0">
                <a:pos x="connsiteX0" y="connsiteY0"/>
              </a:cxn>
              <a:cxn ang="0">
                <a:pos x="connsiteX1" y="connsiteY1"/>
              </a:cxn>
              <a:cxn ang="0">
                <a:pos x="connsiteX2" y="connsiteY2"/>
              </a:cxn>
              <a:cxn ang="0">
                <a:pos x="connsiteX3" y="connsiteY3"/>
              </a:cxn>
            </a:cxnLst>
            <a:rect l="l" t="t" r="r" b="b"/>
            <a:pathLst>
              <a:path w="5822209" h="4427316">
                <a:moveTo>
                  <a:pt x="0" y="0"/>
                </a:moveTo>
                <a:lnTo>
                  <a:pt x="5822209" y="0"/>
                </a:lnTo>
                <a:lnTo>
                  <a:pt x="5822209" y="4427316"/>
                </a:lnTo>
                <a:lnTo>
                  <a:pt x="0" y="4427316"/>
                </a:lnTo>
                <a:close/>
              </a:path>
            </a:pathLst>
          </a:custGeom>
          <a:solidFill>
            <a:schemeClr val="accent4">
              <a:lumMod val="50000"/>
            </a:schemeClr>
          </a:solidFill>
        </p:spPr>
        <p:txBody>
          <a:bodyPr wrap="square">
            <a:noAutofit/>
          </a:bodyPr>
          <a:lstStyle/>
          <a:p>
            <a:r>
              <a:rPr lang="en-US" smtClean="0"/>
              <a:t>Click icon to add picture</a:t>
            </a:r>
            <a:endParaRPr lang="en-US" dirty="0"/>
          </a:p>
        </p:txBody>
      </p:sp>
      <p:sp>
        <p:nvSpPr>
          <p:cNvPr id="4" name="Text Placeholder 2">
            <a:extLst>
              <a:ext uri="{FF2B5EF4-FFF2-40B4-BE49-F238E27FC236}">
                <a16:creationId xmlns:a16="http://schemas.microsoft.com/office/drawing/2014/main" id="{01662FCA-743F-AC4A-B6AC-269A9A26ECF8}"/>
              </a:ext>
            </a:extLst>
          </p:cNvPr>
          <p:cNvSpPr>
            <a:spLocks noGrp="1"/>
          </p:cNvSpPr>
          <p:nvPr>
            <p:ph type="body" idx="13" hasCustomPrompt="1"/>
          </p:nvPr>
        </p:nvSpPr>
        <p:spPr>
          <a:xfrm>
            <a:off x="2286000" y="7929294"/>
            <a:ext cx="6269063" cy="534693"/>
          </a:xfrm>
        </p:spPr>
        <p:txBody>
          <a:bodyPr lIns="0" rIns="0">
            <a:normAutofit/>
          </a:bodyPr>
          <a:lstStyle>
            <a:lvl1pPr marL="0" indent="0">
              <a:buNone/>
              <a:defRPr sz="2700" b="1" i="0" cap="all" spc="450" baseline="0">
                <a:solidFill>
                  <a:schemeClr val="bg1"/>
                </a:solidFill>
                <a:latin typeface="Speak Pro" panose="020B0504020101020102" pitchFamily="34" charset="0"/>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dirty="0"/>
              <a:t>Subtitle goes here</a:t>
            </a:r>
          </a:p>
        </p:txBody>
      </p:sp>
      <p:sp>
        <p:nvSpPr>
          <p:cNvPr id="5" name="Title 1">
            <a:extLst>
              <a:ext uri="{FF2B5EF4-FFF2-40B4-BE49-F238E27FC236}">
                <a16:creationId xmlns:a16="http://schemas.microsoft.com/office/drawing/2014/main" id="{BBC2EA4E-1692-1548-A245-3DC65B856DEB}"/>
              </a:ext>
            </a:extLst>
          </p:cNvPr>
          <p:cNvSpPr>
            <a:spLocks noGrp="1"/>
          </p:cNvSpPr>
          <p:nvPr>
            <p:ph type="ctrTitle"/>
          </p:nvPr>
        </p:nvSpPr>
        <p:spPr>
          <a:xfrm>
            <a:off x="2286000" y="4073685"/>
            <a:ext cx="6269064" cy="3581400"/>
          </a:xfrm>
        </p:spPr>
        <p:txBody>
          <a:bodyPr lIns="0" rIns="0" anchor="b">
            <a:normAutofit/>
          </a:bodyPr>
          <a:lstStyle>
            <a:lvl1pPr algn="l">
              <a:defRPr sz="7200" b="0" i="0" cap="all" baseline="0">
                <a:solidFill>
                  <a:schemeClr val="bg1"/>
                </a:solidFill>
                <a:latin typeface="Sagona ExtraLight" panose="02020303050505020204" pitchFamily="18" charset="0"/>
              </a:defRPr>
            </a:lvl1pPr>
          </a:lstStyle>
          <a:p>
            <a:r>
              <a:rPr lang="en-US" smtClean="0"/>
              <a:t>Click to edit Master title style</a:t>
            </a:r>
            <a:endParaRPr lang="en-US" dirty="0"/>
          </a:p>
        </p:txBody>
      </p:sp>
      <p:cxnSp>
        <p:nvCxnSpPr>
          <p:cNvPr id="7" name="Straight Connector 6">
            <a:extLst>
              <a:ext uri="{FF2B5EF4-FFF2-40B4-BE49-F238E27FC236}">
                <a16:creationId xmlns:a16="http://schemas.microsoft.com/office/drawing/2014/main" id="{DB4FF4E3-951F-F040-800F-0DDAC2CCC507}"/>
              </a:ext>
            </a:extLst>
          </p:cNvPr>
          <p:cNvCxnSpPr>
            <a:cxnSpLocks/>
          </p:cNvCxnSpPr>
          <p:nvPr userDrawn="1"/>
        </p:nvCxnSpPr>
        <p:spPr>
          <a:xfrm>
            <a:off x="0" y="8989449"/>
            <a:ext cx="1828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54763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and Content_1">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062DFD1-09C0-6845-8219-0846F32EDEFA}"/>
              </a:ext>
            </a:extLst>
          </p:cNvPr>
          <p:cNvSpPr>
            <a:spLocks noGrp="1"/>
          </p:cNvSpPr>
          <p:nvPr>
            <p:ph type="dt" sz="half" idx="10"/>
          </p:nvPr>
        </p:nvSpPr>
        <p:spPr/>
        <p:txBody>
          <a:bodyPr/>
          <a:lstStyle/>
          <a:p>
            <a:fld id="{8F9F391E-143D-F948-ADAE-29AEA3C1EBFB}" type="datetimeFigureOut">
              <a:rPr lang="en-US" smtClean="0"/>
              <a:t>6/30/2021</a:t>
            </a:fld>
            <a:endParaRPr lang="en-US" dirty="0"/>
          </a:p>
        </p:txBody>
      </p:sp>
      <p:sp>
        <p:nvSpPr>
          <p:cNvPr id="4" name="Footer Placeholder 3">
            <a:extLst>
              <a:ext uri="{FF2B5EF4-FFF2-40B4-BE49-F238E27FC236}">
                <a16:creationId xmlns:a16="http://schemas.microsoft.com/office/drawing/2014/main" id="{CB7D7355-C4D0-1F4D-A365-E4AF1D8FED0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2771307-5F5C-D847-B837-8C60542C4B66}"/>
              </a:ext>
            </a:extLst>
          </p:cNvPr>
          <p:cNvSpPr>
            <a:spLocks noGrp="1"/>
          </p:cNvSpPr>
          <p:nvPr>
            <p:ph type="sldNum" sz="quarter" idx="12"/>
          </p:nvPr>
        </p:nvSpPr>
        <p:spPr/>
        <p:txBody>
          <a:bodyPr/>
          <a:lstStyle/>
          <a:p>
            <a:fld id="{31FEFF75-79D2-EE46-877B-299D1510E681}" type="slidenum">
              <a:rPr lang="en-US" smtClean="0"/>
              <a:t>‹#›</a:t>
            </a:fld>
            <a:endParaRPr lang="en-US" dirty="0"/>
          </a:p>
        </p:txBody>
      </p:sp>
      <p:sp>
        <p:nvSpPr>
          <p:cNvPr id="7" name="Title 1">
            <a:extLst>
              <a:ext uri="{FF2B5EF4-FFF2-40B4-BE49-F238E27FC236}">
                <a16:creationId xmlns:a16="http://schemas.microsoft.com/office/drawing/2014/main" id="{9B04801C-3319-AC43-9484-8377A4F8F253}"/>
              </a:ext>
            </a:extLst>
          </p:cNvPr>
          <p:cNvSpPr>
            <a:spLocks noGrp="1"/>
          </p:cNvSpPr>
          <p:nvPr>
            <p:ph type="ctrTitle" hasCustomPrompt="1"/>
          </p:nvPr>
        </p:nvSpPr>
        <p:spPr>
          <a:xfrm>
            <a:off x="2440982" y="509468"/>
            <a:ext cx="15201554" cy="1503828"/>
          </a:xfrm>
        </p:spPr>
        <p:txBody>
          <a:bodyPr lIns="0" rIns="0" anchor="b">
            <a:noAutofit/>
          </a:bodyPr>
          <a:lstStyle>
            <a:lvl1pPr algn="l">
              <a:defRPr sz="6750" b="0" i="0" cap="all" baseline="0">
                <a:solidFill>
                  <a:schemeClr val="accent4">
                    <a:lumMod val="75000"/>
                  </a:schemeClr>
                </a:solidFill>
                <a:latin typeface="Sagona ExtraLight" panose="02020303050505020204" pitchFamily="18" charset="0"/>
              </a:defRPr>
            </a:lvl1pPr>
          </a:lstStyle>
          <a:p>
            <a:r>
              <a:rPr lang="en-US" dirty="0"/>
              <a:t>TITLE GOE HERE</a:t>
            </a:r>
          </a:p>
        </p:txBody>
      </p:sp>
      <p:sp>
        <p:nvSpPr>
          <p:cNvPr id="11" name="Text Placeholder 10">
            <a:extLst>
              <a:ext uri="{FF2B5EF4-FFF2-40B4-BE49-F238E27FC236}">
                <a16:creationId xmlns:a16="http://schemas.microsoft.com/office/drawing/2014/main" id="{3D67D640-AB06-EE4B-868D-F46A30705F62}"/>
              </a:ext>
            </a:extLst>
          </p:cNvPr>
          <p:cNvSpPr>
            <a:spLocks noGrp="1"/>
          </p:cNvSpPr>
          <p:nvPr>
            <p:ph type="body" sz="quarter" idx="14"/>
          </p:nvPr>
        </p:nvSpPr>
        <p:spPr>
          <a:xfrm>
            <a:off x="2440984" y="2260600"/>
            <a:ext cx="15201557" cy="7273925"/>
          </a:xfrm>
        </p:spPr>
        <p:txBody>
          <a:bodyPr lIns="0" rIns="0" anchor="t">
            <a:normAutofit/>
          </a:bodyPr>
          <a:lstStyle>
            <a:lvl1pPr marL="0" indent="0">
              <a:lnSpc>
                <a:spcPct val="100000"/>
              </a:lnSpc>
              <a:buNone/>
              <a:defRPr sz="2400">
                <a:latin typeface="+mj-lt"/>
              </a:defRPr>
            </a:lvl1pPr>
            <a:lvl2pPr marL="685800" indent="0">
              <a:lnSpc>
                <a:spcPct val="100000"/>
              </a:lnSpc>
              <a:buNone/>
              <a:defRPr sz="2400">
                <a:latin typeface="+mj-lt"/>
              </a:defRPr>
            </a:lvl2pPr>
            <a:lvl3pPr marL="1371600" indent="0">
              <a:lnSpc>
                <a:spcPct val="100000"/>
              </a:lnSpc>
              <a:buNone/>
              <a:defRPr sz="2400">
                <a:latin typeface="+mj-lt"/>
              </a:defRPr>
            </a:lvl3pPr>
            <a:lvl4pPr marL="2057400" indent="0">
              <a:lnSpc>
                <a:spcPct val="100000"/>
              </a:lnSpc>
              <a:buNone/>
              <a:defRPr sz="2400">
                <a:latin typeface="+mj-lt"/>
              </a:defRPr>
            </a:lvl4pPr>
            <a:lvl5pPr marL="2743200" indent="0">
              <a:lnSpc>
                <a:spcPct val="100000"/>
              </a:lnSpc>
              <a:buNone/>
              <a:defRPr sz="2400">
                <a:latin typeface="+mj-l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3" name="Straight Connector 12">
            <a:extLst>
              <a:ext uri="{FF2B5EF4-FFF2-40B4-BE49-F238E27FC236}">
                <a16:creationId xmlns:a16="http://schemas.microsoft.com/office/drawing/2014/main" id="{B781E455-9E6F-1B48-A537-F86699963276}"/>
              </a:ext>
            </a:extLst>
          </p:cNvPr>
          <p:cNvCxnSpPr>
            <a:cxnSpLocks/>
          </p:cNvCxnSpPr>
          <p:nvPr userDrawn="1"/>
        </p:nvCxnSpPr>
        <p:spPr>
          <a:xfrm>
            <a:off x="588935" y="2013295"/>
            <a:ext cx="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78CECE2-CD4D-4A44-927A-53FFE158AF1C}"/>
              </a:ext>
            </a:extLst>
          </p:cNvPr>
          <p:cNvCxnSpPr>
            <a:cxnSpLocks/>
          </p:cNvCxnSpPr>
          <p:nvPr userDrawn="1"/>
        </p:nvCxnSpPr>
        <p:spPr>
          <a:xfrm>
            <a:off x="1701479" y="0"/>
            <a:ext cx="0" cy="10287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81450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_2">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062DFD1-09C0-6845-8219-0846F32EDEFA}"/>
              </a:ext>
            </a:extLst>
          </p:cNvPr>
          <p:cNvSpPr>
            <a:spLocks noGrp="1"/>
          </p:cNvSpPr>
          <p:nvPr>
            <p:ph type="dt" sz="half" idx="10"/>
          </p:nvPr>
        </p:nvSpPr>
        <p:spPr/>
        <p:txBody>
          <a:bodyPr/>
          <a:lstStyle/>
          <a:p>
            <a:fld id="{8F9F391E-143D-F948-ADAE-29AEA3C1EBFB}" type="datetimeFigureOut">
              <a:rPr lang="en-US" smtClean="0"/>
              <a:t>6/30/2021</a:t>
            </a:fld>
            <a:endParaRPr lang="en-US" dirty="0"/>
          </a:p>
        </p:txBody>
      </p:sp>
      <p:sp>
        <p:nvSpPr>
          <p:cNvPr id="4" name="Footer Placeholder 3">
            <a:extLst>
              <a:ext uri="{FF2B5EF4-FFF2-40B4-BE49-F238E27FC236}">
                <a16:creationId xmlns:a16="http://schemas.microsoft.com/office/drawing/2014/main" id="{CB7D7355-C4D0-1F4D-A365-E4AF1D8FED0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2771307-5F5C-D847-B837-8C60542C4B66}"/>
              </a:ext>
            </a:extLst>
          </p:cNvPr>
          <p:cNvSpPr>
            <a:spLocks noGrp="1"/>
          </p:cNvSpPr>
          <p:nvPr>
            <p:ph type="sldNum" sz="quarter" idx="12"/>
          </p:nvPr>
        </p:nvSpPr>
        <p:spPr/>
        <p:txBody>
          <a:bodyPr/>
          <a:lstStyle/>
          <a:p>
            <a:fld id="{31FEFF75-79D2-EE46-877B-299D1510E681}" type="slidenum">
              <a:rPr lang="en-US" smtClean="0"/>
              <a:t>‹#›</a:t>
            </a:fld>
            <a:endParaRPr lang="en-US" dirty="0"/>
          </a:p>
        </p:txBody>
      </p:sp>
      <p:sp>
        <p:nvSpPr>
          <p:cNvPr id="7" name="Title 1">
            <a:extLst>
              <a:ext uri="{FF2B5EF4-FFF2-40B4-BE49-F238E27FC236}">
                <a16:creationId xmlns:a16="http://schemas.microsoft.com/office/drawing/2014/main" id="{9B04801C-3319-AC43-9484-8377A4F8F253}"/>
              </a:ext>
            </a:extLst>
          </p:cNvPr>
          <p:cNvSpPr>
            <a:spLocks noGrp="1"/>
          </p:cNvSpPr>
          <p:nvPr>
            <p:ph type="ctrTitle" hasCustomPrompt="1"/>
          </p:nvPr>
        </p:nvSpPr>
        <p:spPr>
          <a:xfrm>
            <a:off x="588935" y="509468"/>
            <a:ext cx="15172829" cy="1503828"/>
          </a:xfrm>
        </p:spPr>
        <p:txBody>
          <a:bodyPr lIns="0" rIns="0" anchor="b">
            <a:noAutofit/>
          </a:bodyPr>
          <a:lstStyle>
            <a:lvl1pPr algn="l">
              <a:defRPr sz="6750" b="0" i="0" cap="all" baseline="0">
                <a:solidFill>
                  <a:schemeClr val="accent4">
                    <a:lumMod val="75000"/>
                  </a:schemeClr>
                </a:solidFill>
                <a:latin typeface="Sagona ExtraLight" panose="02020303050505020204" pitchFamily="18" charset="0"/>
              </a:defRPr>
            </a:lvl1pPr>
          </a:lstStyle>
          <a:p>
            <a:r>
              <a:rPr lang="en-US" dirty="0"/>
              <a:t>TITLE GOE HERE</a:t>
            </a:r>
          </a:p>
        </p:txBody>
      </p:sp>
      <p:sp>
        <p:nvSpPr>
          <p:cNvPr id="11" name="Text Placeholder 10">
            <a:extLst>
              <a:ext uri="{FF2B5EF4-FFF2-40B4-BE49-F238E27FC236}">
                <a16:creationId xmlns:a16="http://schemas.microsoft.com/office/drawing/2014/main" id="{3D67D640-AB06-EE4B-868D-F46A30705F62}"/>
              </a:ext>
            </a:extLst>
          </p:cNvPr>
          <p:cNvSpPr>
            <a:spLocks noGrp="1"/>
          </p:cNvSpPr>
          <p:nvPr>
            <p:ph type="body" sz="quarter" idx="14"/>
          </p:nvPr>
        </p:nvSpPr>
        <p:spPr>
          <a:xfrm>
            <a:off x="588937" y="2260600"/>
            <a:ext cx="15172832" cy="7273925"/>
          </a:xfrm>
        </p:spPr>
        <p:txBody>
          <a:bodyPr lIns="0" rIns="0" anchor="t">
            <a:normAutofit/>
          </a:bodyPr>
          <a:lstStyle>
            <a:lvl1pPr marL="0" indent="0">
              <a:lnSpc>
                <a:spcPct val="100000"/>
              </a:lnSpc>
              <a:buNone/>
              <a:defRPr sz="2400">
                <a:latin typeface="+mj-lt"/>
              </a:defRPr>
            </a:lvl1pPr>
            <a:lvl2pPr marL="685800" indent="0">
              <a:lnSpc>
                <a:spcPct val="100000"/>
              </a:lnSpc>
              <a:buNone/>
              <a:defRPr sz="2400">
                <a:latin typeface="+mj-lt"/>
              </a:defRPr>
            </a:lvl2pPr>
            <a:lvl3pPr marL="1371600" indent="0">
              <a:lnSpc>
                <a:spcPct val="100000"/>
              </a:lnSpc>
              <a:buNone/>
              <a:defRPr sz="2400">
                <a:latin typeface="+mj-lt"/>
              </a:defRPr>
            </a:lvl3pPr>
            <a:lvl4pPr marL="2057400" indent="0">
              <a:lnSpc>
                <a:spcPct val="100000"/>
              </a:lnSpc>
              <a:buNone/>
              <a:defRPr sz="2400">
                <a:latin typeface="+mj-lt"/>
              </a:defRPr>
            </a:lvl4pPr>
            <a:lvl5pPr marL="2743200" indent="0">
              <a:lnSpc>
                <a:spcPct val="100000"/>
              </a:lnSpc>
              <a:buNone/>
              <a:defRPr sz="2400">
                <a:latin typeface="+mj-l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3" name="Straight Connector 12">
            <a:extLst>
              <a:ext uri="{FF2B5EF4-FFF2-40B4-BE49-F238E27FC236}">
                <a16:creationId xmlns:a16="http://schemas.microsoft.com/office/drawing/2014/main" id="{B781E455-9E6F-1B48-A537-F86699963276}"/>
              </a:ext>
            </a:extLst>
          </p:cNvPr>
          <p:cNvCxnSpPr>
            <a:cxnSpLocks/>
          </p:cNvCxnSpPr>
          <p:nvPr userDrawn="1"/>
        </p:nvCxnSpPr>
        <p:spPr>
          <a:xfrm>
            <a:off x="588935" y="2013295"/>
            <a:ext cx="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2A21F7CE-A4E6-574A-B490-8FC432772886}"/>
              </a:ext>
            </a:extLst>
          </p:cNvPr>
          <p:cNvCxnSpPr>
            <a:cxnSpLocks/>
          </p:cNvCxnSpPr>
          <p:nvPr userDrawn="1"/>
        </p:nvCxnSpPr>
        <p:spPr>
          <a:xfrm>
            <a:off x="16586523" y="0"/>
            <a:ext cx="0" cy="10287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92279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_3">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062DFD1-09C0-6845-8219-0846F32EDEFA}"/>
              </a:ext>
            </a:extLst>
          </p:cNvPr>
          <p:cNvSpPr>
            <a:spLocks noGrp="1"/>
          </p:cNvSpPr>
          <p:nvPr>
            <p:ph type="dt" sz="half" idx="10"/>
          </p:nvPr>
        </p:nvSpPr>
        <p:spPr/>
        <p:txBody>
          <a:bodyPr/>
          <a:lstStyle/>
          <a:p>
            <a:fld id="{8F9F391E-143D-F948-ADAE-29AEA3C1EBFB}" type="datetimeFigureOut">
              <a:rPr lang="en-US" smtClean="0"/>
              <a:t>6/30/2021</a:t>
            </a:fld>
            <a:endParaRPr lang="en-US" dirty="0"/>
          </a:p>
        </p:txBody>
      </p:sp>
      <p:sp>
        <p:nvSpPr>
          <p:cNvPr id="4" name="Footer Placeholder 3">
            <a:extLst>
              <a:ext uri="{FF2B5EF4-FFF2-40B4-BE49-F238E27FC236}">
                <a16:creationId xmlns:a16="http://schemas.microsoft.com/office/drawing/2014/main" id="{CB7D7355-C4D0-1F4D-A365-E4AF1D8FED0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2771307-5F5C-D847-B837-8C60542C4B66}"/>
              </a:ext>
            </a:extLst>
          </p:cNvPr>
          <p:cNvSpPr>
            <a:spLocks noGrp="1"/>
          </p:cNvSpPr>
          <p:nvPr>
            <p:ph type="sldNum" sz="quarter" idx="12"/>
          </p:nvPr>
        </p:nvSpPr>
        <p:spPr/>
        <p:txBody>
          <a:bodyPr/>
          <a:lstStyle/>
          <a:p>
            <a:fld id="{31FEFF75-79D2-EE46-877B-299D1510E681}" type="slidenum">
              <a:rPr lang="en-US" smtClean="0"/>
              <a:t>‹#›</a:t>
            </a:fld>
            <a:endParaRPr lang="en-US" dirty="0"/>
          </a:p>
        </p:txBody>
      </p:sp>
      <p:sp>
        <p:nvSpPr>
          <p:cNvPr id="7" name="Title 1">
            <a:extLst>
              <a:ext uri="{FF2B5EF4-FFF2-40B4-BE49-F238E27FC236}">
                <a16:creationId xmlns:a16="http://schemas.microsoft.com/office/drawing/2014/main" id="{9B04801C-3319-AC43-9484-8377A4F8F253}"/>
              </a:ext>
            </a:extLst>
          </p:cNvPr>
          <p:cNvSpPr>
            <a:spLocks noGrp="1"/>
          </p:cNvSpPr>
          <p:nvPr>
            <p:ph type="ctrTitle" hasCustomPrompt="1"/>
          </p:nvPr>
        </p:nvSpPr>
        <p:spPr>
          <a:xfrm>
            <a:off x="588935" y="509468"/>
            <a:ext cx="17053602" cy="1503828"/>
          </a:xfrm>
        </p:spPr>
        <p:txBody>
          <a:bodyPr lIns="0" rIns="0" anchor="b">
            <a:noAutofit/>
          </a:bodyPr>
          <a:lstStyle>
            <a:lvl1pPr algn="l">
              <a:defRPr sz="6750" b="0" i="0" cap="all" baseline="0">
                <a:solidFill>
                  <a:schemeClr val="accent4">
                    <a:lumMod val="75000"/>
                  </a:schemeClr>
                </a:solidFill>
                <a:latin typeface="Sagona ExtraLight" panose="02020303050505020204" pitchFamily="18" charset="0"/>
              </a:defRPr>
            </a:lvl1pPr>
          </a:lstStyle>
          <a:p>
            <a:r>
              <a:rPr lang="en-US" dirty="0"/>
              <a:t>TITLE GOE HERE</a:t>
            </a:r>
          </a:p>
        </p:txBody>
      </p:sp>
      <p:sp>
        <p:nvSpPr>
          <p:cNvPr id="11" name="Text Placeholder 10">
            <a:extLst>
              <a:ext uri="{FF2B5EF4-FFF2-40B4-BE49-F238E27FC236}">
                <a16:creationId xmlns:a16="http://schemas.microsoft.com/office/drawing/2014/main" id="{3D67D640-AB06-EE4B-868D-F46A30705F62}"/>
              </a:ext>
            </a:extLst>
          </p:cNvPr>
          <p:cNvSpPr>
            <a:spLocks noGrp="1"/>
          </p:cNvSpPr>
          <p:nvPr>
            <p:ph type="body" sz="quarter" idx="14"/>
          </p:nvPr>
        </p:nvSpPr>
        <p:spPr>
          <a:xfrm>
            <a:off x="588936" y="2260600"/>
            <a:ext cx="17053605" cy="7273925"/>
          </a:xfrm>
        </p:spPr>
        <p:txBody>
          <a:bodyPr lIns="0" rIns="0" anchor="t">
            <a:normAutofit/>
          </a:bodyPr>
          <a:lstStyle>
            <a:lvl1pPr marL="0" indent="0">
              <a:lnSpc>
                <a:spcPct val="100000"/>
              </a:lnSpc>
              <a:buNone/>
              <a:defRPr sz="2400">
                <a:latin typeface="+mj-lt"/>
              </a:defRPr>
            </a:lvl1pPr>
            <a:lvl2pPr marL="685800" indent="0">
              <a:lnSpc>
                <a:spcPct val="100000"/>
              </a:lnSpc>
              <a:buNone/>
              <a:defRPr sz="2400">
                <a:latin typeface="+mj-lt"/>
              </a:defRPr>
            </a:lvl2pPr>
            <a:lvl3pPr marL="1371600" indent="0">
              <a:lnSpc>
                <a:spcPct val="100000"/>
              </a:lnSpc>
              <a:buNone/>
              <a:defRPr sz="2400">
                <a:latin typeface="+mj-lt"/>
              </a:defRPr>
            </a:lvl3pPr>
            <a:lvl4pPr marL="2057400" indent="0">
              <a:lnSpc>
                <a:spcPct val="100000"/>
              </a:lnSpc>
              <a:buNone/>
              <a:defRPr sz="2400">
                <a:latin typeface="+mj-lt"/>
              </a:defRPr>
            </a:lvl4pPr>
            <a:lvl5pPr marL="2743200" indent="0">
              <a:lnSpc>
                <a:spcPct val="100000"/>
              </a:lnSpc>
              <a:buNone/>
              <a:defRPr sz="2400">
                <a:latin typeface="+mj-l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3" name="Straight Connector 12">
            <a:extLst>
              <a:ext uri="{FF2B5EF4-FFF2-40B4-BE49-F238E27FC236}">
                <a16:creationId xmlns:a16="http://schemas.microsoft.com/office/drawing/2014/main" id="{B781E455-9E6F-1B48-A537-F86699963276}"/>
              </a:ext>
            </a:extLst>
          </p:cNvPr>
          <p:cNvCxnSpPr>
            <a:cxnSpLocks/>
          </p:cNvCxnSpPr>
          <p:nvPr userDrawn="1"/>
        </p:nvCxnSpPr>
        <p:spPr>
          <a:xfrm>
            <a:off x="588935" y="2013295"/>
            <a:ext cx="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CF93E56-30EE-384E-9A8A-090C645582DB}"/>
              </a:ext>
            </a:extLst>
          </p:cNvPr>
          <p:cNvCxnSpPr>
            <a:cxnSpLocks/>
          </p:cNvCxnSpPr>
          <p:nvPr userDrawn="1"/>
        </p:nvCxnSpPr>
        <p:spPr>
          <a:xfrm>
            <a:off x="588935" y="2108202"/>
            <a:ext cx="17053602"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67900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_4">
    <p:spTree>
      <p:nvGrpSpPr>
        <p:cNvPr id="1" name=""/>
        <p:cNvGrpSpPr/>
        <p:nvPr/>
      </p:nvGrpSpPr>
      <p:grpSpPr>
        <a:xfrm>
          <a:off x="0" y="0"/>
          <a:ext cx="0" cy="0"/>
          <a:chOff x="0" y="0"/>
          <a:chExt cx="0" cy="0"/>
        </a:xfrm>
      </p:grpSpPr>
      <p:sp>
        <p:nvSpPr>
          <p:cNvPr id="12" name="Picture Placeholder 5">
            <a:extLst>
              <a:ext uri="{FF2B5EF4-FFF2-40B4-BE49-F238E27FC236}">
                <a16:creationId xmlns:a16="http://schemas.microsoft.com/office/drawing/2014/main" id="{91DF7114-976E-3345-A7C4-77F951EA42C4}"/>
              </a:ext>
            </a:extLst>
          </p:cNvPr>
          <p:cNvSpPr>
            <a:spLocks noGrp="1"/>
          </p:cNvSpPr>
          <p:nvPr>
            <p:ph type="pic" sz="quarter" idx="15"/>
          </p:nvPr>
        </p:nvSpPr>
        <p:spPr>
          <a:xfrm>
            <a:off x="2" y="-1"/>
            <a:ext cx="18288000" cy="10286999"/>
          </a:xfrm>
          <a:custGeom>
            <a:avLst/>
            <a:gdLst>
              <a:gd name="connsiteX0" fmla="*/ 0 w 5822209"/>
              <a:gd name="connsiteY0" fmla="*/ 0 h 4427316"/>
              <a:gd name="connsiteX1" fmla="*/ 5822209 w 5822209"/>
              <a:gd name="connsiteY1" fmla="*/ 0 h 4427316"/>
              <a:gd name="connsiteX2" fmla="*/ 5822209 w 5822209"/>
              <a:gd name="connsiteY2" fmla="*/ 4427316 h 4427316"/>
              <a:gd name="connsiteX3" fmla="*/ 0 w 5822209"/>
              <a:gd name="connsiteY3" fmla="*/ 4427316 h 4427316"/>
            </a:gdLst>
            <a:ahLst/>
            <a:cxnLst>
              <a:cxn ang="0">
                <a:pos x="connsiteX0" y="connsiteY0"/>
              </a:cxn>
              <a:cxn ang="0">
                <a:pos x="connsiteX1" y="connsiteY1"/>
              </a:cxn>
              <a:cxn ang="0">
                <a:pos x="connsiteX2" y="connsiteY2"/>
              </a:cxn>
              <a:cxn ang="0">
                <a:pos x="connsiteX3" y="connsiteY3"/>
              </a:cxn>
            </a:cxnLst>
            <a:rect l="l" t="t" r="r" b="b"/>
            <a:pathLst>
              <a:path w="5822209" h="4427316">
                <a:moveTo>
                  <a:pt x="0" y="0"/>
                </a:moveTo>
                <a:lnTo>
                  <a:pt x="5822209" y="0"/>
                </a:lnTo>
                <a:lnTo>
                  <a:pt x="5822209" y="4427316"/>
                </a:lnTo>
                <a:lnTo>
                  <a:pt x="0" y="4427316"/>
                </a:lnTo>
                <a:close/>
              </a:path>
            </a:pathLst>
          </a:custGeom>
          <a:solidFill>
            <a:schemeClr val="accent4">
              <a:lumMod val="50000"/>
            </a:schemeClr>
          </a:solidFill>
        </p:spPr>
        <p:txBody>
          <a:bodyPr wrap="square">
            <a:noAutofit/>
          </a:bodyPr>
          <a:lstStyle/>
          <a:p>
            <a:r>
              <a:rPr lang="en-US" smtClean="0"/>
              <a:t>Click icon to add picture</a:t>
            </a:r>
            <a:endParaRPr lang="en-US" dirty="0"/>
          </a:p>
        </p:txBody>
      </p:sp>
      <p:sp>
        <p:nvSpPr>
          <p:cNvPr id="3" name="Date Placeholder 2">
            <a:extLst>
              <a:ext uri="{FF2B5EF4-FFF2-40B4-BE49-F238E27FC236}">
                <a16:creationId xmlns:a16="http://schemas.microsoft.com/office/drawing/2014/main" id="{2062DFD1-09C0-6845-8219-0846F32EDEFA}"/>
              </a:ext>
            </a:extLst>
          </p:cNvPr>
          <p:cNvSpPr>
            <a:spLocks noGrp="1"/>
          </p:cNvSpPr>
          <p:nvPr>
            <p:ph type="dt" sz="half" idx="10"/>
          </p:nvPr>
        </p:nvSpPr>
        <p:spPr/>
        <p:txBody>
          <a:bodyPr/>
          <a:lstStyle/>
          <a:p>
            <a:fld id="{8F9F391E-143D-F948-ADAE-29AEA3C1EBFB}" type="datetimeFigureOut">
              <a:rPr lang="en-US" smtClean="0"/>
              <a:t>6/30/2021</a:t>
            </a:fld>
            <a:endParaRPr lang="en-US" dirty="0"/>
          </a:p>
        </p:txBody>
      </p:sp>
      <p:sp>
        <p:nvSpPr>
          <p:cNvPr id="4" name="Footer Placeholder 3">
            <a:extLst>
              <a:ext uri="{FF2B5EF4-FFF2-40B4-BE49-F238E27FC236}">
                <a16:creationId xmlns:a16="http://schemas.microsoft.com/office/drawing/2014/main" id="{CB7D7355-C4D0-1F4D-A365-E4AF1D8FED0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2771307-5F5C-D847-B837-8C60542C4B66}"/>
              </a:ext>
            </a:extLst>
          </p:cNvPr>
          <p:cNvSpPr>
            <a:spLocks noGrp="1"/>
          </p:cNvSpPr>
          <p:nvPr>
            <p:ph type="sldNum" sz="quarter" idx="12"/>
          </p:nvPr>
        </p:nvSpPr>
        <p:spPr/>
        <p:txBody>
          <a:bodyPr/>
          <a:lstStyle/>
          <a:p>
            <a:fld id="{31FEFF75-79D2-EE46-877B-299D1510E681}" type="slidenum">
              <a:rPr lang="en-US" smtClean="0"/>
              <a:t>‹#›</a:t>
            </a:fld>
            <a:endParaRPr lang="en-US" dirty="0"/>
          </a:p>
        </p:txBody>
      </p:sp>
      <p:sp>
        <p:nvSpPr>
          <p:cNvPr id="7" name="Title 1">
            <a:extLst>
              <a:ext uri="{FF2B5EF4-FFF2-40B4-BE49-F238E27FC236}">
                <a16:creationId xmlns:a16="http://schemas.microsoft.com/office/drawing/2014/main" id="{9B04801C-3319-AC43-9484-8377A4F8F253}"/>
              </a:ext>
            </a:extLst>
          </p:cNvPr>
          <p:cNvSpPr>
            <a:spLocks noGrp="1"/>
          </p:cNvSpPr>
          <p:nvPr>
            <p:ph type="ctrTitle" hasCustomPrompt="1"/>
          </p:nvPr>
        </p:nvSpPr>
        <p:spPr>
          <a:xfrm>
            <a:off x="2440982" y="509468"/>
            <a:ext cx="15201554" cy="1503828"/>
          </a:xfrm>
        </p:spPr>
        <p:txBody>
          <a:bodyPr lIns="0" rIns="0" anchor="b">
            <a:noAutofit/>
          </a:bodyPr>
          <a:lstStyle>
            <a:lvl1pPr algn="l">
              <a:defRPr sz="6750" b="0" i="0" cap="all" baseline="0">
                <a:solidFill>
                  <a:schemeClr val="bg1"/>
                </a:solidFill>
                <a:latin typeface="Sagona ExtraLight" panose="02020303050505020204" pitchFamily="18" charset="0"/>
              </a:defRPr>
            </a:lvl1pPr>
          </a:lstStyle>
          <a:p>
            <a:r>
              <a:rPr lang="en-US" dirty="0"/>
              <a:t>TITLE GOE HERE</a:t>
            </a:r>
          </a:p>
        </p:txBody>
      </p:sp>
      <p:sp>
        <p:nvSpPr>
          <p:cNvPr id="11" name="Text Placeholder 10">
            <a:extLst>
              <a:ext uri="{FF2B5EF4-FFF2-40B4-BE49-F238E27FC236}">
                <a16:creationId xmlns:a16="http://schemas.microsoft.com/office/drawing/2014/main" id="{3D67D640-AB06-EE4B-868D-F46A30705F62}"/>
              </a:ext>
            </a:extLst>
          </p:cNvPr>
          <p:cNvSpPr>
            <a:spLocks noGrp="1"/>
          </p:cNvSpPr>
          <p:nvPr>
            <p:ph type="body" sz="quarter" idx="14"/>
          </p:nvPr>
        </p:nvSpPr>
        <p:spPr>
          <a:xfrm>
            <a:off x="2440984" y="2260600"/>
            <a:ext cx="15201557" cy="7273925"/>
          </a:xfrm>
        </p:spPr>
        <p:txBody>
          <a:bodyPr lIns="0" rIns="0" anchor="t">
            <a:normAutofit/>
          </a:bodyPr>
          <a:lstStyle>
            <a:lvl1pPr marL="0" indent="0">
              <a:lnSpc>
                <a:spcPct val="100000"/>
              </a:lnSpc>
              <a:buNone/>
              <a:defRPr sz="2400">
                <a:solidFill>
                  <a:schemeClr val="bg1"/>
                </a:solidFill>
                <a:latin typeface="+mj-lt"/>
              </a:defRPr>
            </a:lvl1pPr>
            <a:lvl2pPr marL="685800" indent="0">
              <a:lnSpc>
                <a:spcPct val="100000"/>
              </a:lnSpc>
              <a:buNone/>
              <a:defRPr sz="2400">
                <a:solidFill>
                  <a:schemeClr val="bg1"/>
                </a:solidFill>
                <a:latin typeface="+mj-lt"/>
              </a:defRPr>
            </a:lvl2pPr>
            <a:lvl3pPr marL="1371600" indent="0">
              <a:lnSpc>
                <a:spcPct val="100000"/>
              </a:lnSpc>
              <a:buNone/>
              <a:defRPr sz="2400">
                <a:solidFill>
                  <a:schemeClr val="bg1"/>
                </a:solidFill>
                <a:latin typeface="+mj-lt"/>
              </a:defRPr>
            </a:lvl3pPr>
            <a:lvl4pPr marL="2057400" indent="0">
              <a:lnSpc>
                <a:spcPct val="100000"/>
              </a:lnSpc>
              <a:buNone/>
              <a:defRPr sz="2400">
                <a:solidFill>
                  <a:schemeClr val="bg1"/>
                </a:solidFill>
                <a:latin typeface="+mj-lt"/>
              </a:defRPr>
            </a:lvl4pPr>
            <a:lvl5pPr marL="2743200" indent="0">
              <a:lnSpc>
                <a:spcPct val="100000"/>
              </a:lnSpc>
              <a:buNone/>
              <a:defRPr sz="2400">
                <a:solidFill>
                  <a:schemeClr val="bg1"/>
                </a:solidFill>
                <a:latin typeface="+mj-l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3" name="Straight Connector 12">
            <a:extLst>
              <a:ext uri="{FF2B5EF4-FFF2-40B4-BE49-F238E27FC236}">
                <a16:creationId xmlns:a16="http://schemas.microsoft.com/office/drawing/2014/main" id="{B781E455-9E6F-1B48-A537-F86699963276}"/>
              </a:ext>
            </a:extLst>
          </p:cNvPr>
          <p:cNvCxnSpPr>
            <a:cxnSpLocks/>
          </p:cNvCxnSpPr>
          <p:nvPr userDrawn="1"/>
        </p:nvCxnSpPr>
        <p:spPr>
          <a:xfrm>
            <a:off x="588935" y="2013295"/>
            <a:ext cx="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78CECE2-CD4D-4A44-927A-53FFE158AF1C}"/>
              </a:ext>
            </a:extLst>
          </p:cNvPr>
          <p:cNvCxnSpPr>
            <a:cxnSpLocks/>
          </p:cNvCxnSpPr>
          <p:nvPr userDrawn="1"/>
        </p:nvCxnSpPr>
        <p:spPr>
          <a:xfrm>
            <a:off x="1701479" y="0"/>
            <a:ext cx="0" cy="1028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6543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_5">
    <p:spTree>
      <p:nvGrpSpPr>
        <p:cNvPr id="1" name=""/>
        <p:cNvGrpSpPr/>
        <p:nvPr/>
      </p:nvGrpSpPr>
      <p:grpSpPr>
        <a:xfrm>
          <a:off x="0" y="0"/>
          <a:ext cx="0" cy="0"/>
          <a:chOff x="0" y="0"/>
          <a:chExt cx="0" cy="0"/>
        </a:xfrm>
      </p:grpSpPr>
      <p:sp>
        <p:nvSpPr>
          <p:cNvPr id="10" name="Picture Placeholder 5">
            <a:extLst>
              <a:ext uri="{FF2B5EF4-FFF2-40B4-BE49-F238E27FC236}">
                <a16:creationId xmlns:a16="http://schemas.microsoft.com/office/drawing/2014/main" id="{CCA2E80D-B045-2346-9C1F-70BFBD4AF7BA}"/>
              </a:ext>
            </a:extLst>
          </p:cNvPr>
          <p:cNvSpPr>
            <a:spLocks noGrp="1"/>
          </p:cNvSpPr>
          <p:nvPr>
            <p:ph type="pic" sz="quarter" idx="15"/>
          </p:nvPr>
        </p:nvSpPr>
        <p:spPr>
          <a:xfrm>
            <a:off x="2" y="-1"/>
            <a:ext cx="18288000" cy="10286999"/>
          </a:xfrm>
          <a:custGeom>
            <a:avLst/>
            <a:gdLst>
              <a:gd name="connsiteX0" fmla="*/ 0 w 5822209"/>
              <a:gd name="connsiteY0" fmla="*/ 0 h 4427316"/>
              <a:gd name="connsiteX1" fmla="*/ 5822209 w 5822209"/>
              <a:gd name="connsiteY1" fmla="*/ 0 h 4427316"/>
              <a:gd name="connsiteX2" fmla="*/ 5822209 w 5822209"/>
              <a:gd name="connsiteY2" fmla="*/ 4427316 h 4427316"/>
              <a:gd name="connsiteX3" fmla="*/ 0 w 5822209"/>
              <a:gd name="connsiteY3" fmla="*/ 4427316 h 4427316"/>
            </a:gdLst>
            <a:ahLst/>
            <a:cxnLst>
              <a:cxn ang="0">
                <a:pos x="connsiteX0" y="connsiteY0"/>
              </a:cxn>
              <a:cxn ang="0">
                <a:pos x="connsiteX1" y="connsiteY1"/>
              </a:cxn>
              <a:cxn ang="0">
                <a:pos x="connsiteX2" y="connsiteY2"/>
              </a:cxn>
              <a:cxn ang="0">
                <a:pos x="connsiteX3" y="connsiteY3"/>
              </a:cxn>
            </a:cxnLst>
            <a:rect l="l" t="t" r="r" b="b"/>
            <a:pathLst>
              <a:path w="5822209" h="4427316">
                <a:moveTo>
                  <a:pt x="0" y="0"/>
                </a:moveTo>
                <a:lnTo>
                  <a:pt x="5822209" y="0"/>
                </a:lnTo>
                <a:lnTo>
                  <a:pt x="5822209" y="4427316"/>
                </a:lnTo>
                <a:lnTo>
                  <a:pt x="0" y="4427316"/>
                </a:lnTo>
                <a:close/>
              </a:path>
            </a:pathLst>
          </a:custGeom>
          <a:solidFill>
            <a:schemeClr val="accent4">
              <a:lumMod val="50000"/>
            </a:schemeClr>
          </a:solidFill>
        </p:spPr>
        <p:txBody>
          <a:bodyPr wrap="square">
            <a:noAutofit/>
          </a:bodyPr>
          <a:lstStyle/>
          <a:p>
            <a:r>
              <a:rPr lang="en-US" smtClean="0"/>
              <a:t>Click icon to add picture</a:t>
            </a:r>
            <a:endParaRPr lang="en-US" dirty="0"/>
          </a:p>
        </p:txBody>
      </p:sp>
      <p:sp>
        <p:nvSpPr>
          <p:cNvPr id="3" name="Date Placeholder 2">
            <a:extLst>
              <a:ext uri="{FF2B5EF4-FFF2-40B4-BE49-F238E27FC236}">
                <a16:creationId xmlns:a16="http://schemas.microsoft.com/office/drawing/2014/main" id="{2062DFD1-09C0-6845-8219-0846F32EDEFA}"/>
              </a:ext>
            </a:extLst>
          </p:cNvPr>
          <p:cNvSpPr>
            <a:spLocks noGrp="1"/>
          </p:cNvSpPr>
          <p:nvPr>
            <p:ph type="dt" sz="half" idx="10"/>
          </p:nvPr>
        </p:nvSpPr>
        <p:spPr/>
        <p:txBody>
          <a:bodyPr/>
          <a:lstStyle/>
          <a:p>
            <a:fld id="{8F9F391E-143D-F948-ADAE-29AEA3C1EBFB}" type="datetimeFigureOut">
              <a:rPr lang="en-US" smtClean="0"/>
              <a:t>6/30/2021</a:t>
            </a:fld>
            <a:endParaRPr lang="en-US" dirty="0"/>
          </a:p>
        </p:txBody>
      </p:sp>
      <p:sp>
        <p:nvSpPr>
          <p:cNvPr id="4" name="Footer Placeholder 3">
            <a:extLst>
              <a:ext uri="{FF2B5EF4-FFF2-40B4-BE49-F238E27FC236}">
                <a16:creationId xmlns:a16="http://schemas.microsoft.com/office/drawing/2014/main" id="{CB7D7355-C4D0-1F4D-A365-E4AF1D8FED0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2771307-5F5C-D847-B837-8C60542C4B66}"/>
              </a:ext>
            </a:extLst>
          </p:cNvPr>
          <p:cNvSpPr>
            <a:spLocks noGrp="1"/>
          </p:cNvSpPr>
          <p:nvPr>
            <p:ph type="sldNum" sz="quarter" idx="12"/>
          </p:nvPr>
        </p:nvSpPr>
        <p:spPr/>
        <p:txBody>
          <a:bodyPr/>
          <a:lstStyle/>
          <a:p>
            <a:fld id="{31FEFF75-79D2-EE46-877B-299D1510E681}" type="slidenum">
              <a:rPr lang="en-US" smtClean="0"/>
              <a:t>‹#›</a:t>
            </a:fld>
            <a:endParaRPr lang="en-US" dirty="0"/>
          </a:p>
        </p:txBody>
      </p:sp>
      <p:sp>
        <p:nvSpPr>
          <p:cNvPr id="7" name="Title 1">
            <a:extLst>
              <a:ext uri="{FF2B5EF4-FFF2-40B4-BE49-F238E27FC236}">
                <a16:creationId xmlns:a16="http://schemas.microsoft.com/office/drawing/2014/main" id="{9B04801C-3319-AC43-9484-8377A4F8F253}"/>
              </a:ext>
            </a:extLst>
          </p:cNvPr>
          <p:cNvSpPr>
            <a:spLocks noGrp="1"/>
          </p:cNvSpPr>
          <p:nvPr>
            <p:ph type="ctrTitle" hasCustomPrompt="1"/>
          </p:nvPr>
        </p:nvSpPr>
        <p:spPr>
          <a:xfrm>
            <a:off x="588935" y="509468"/>
            <a:ext cx="17053602" cy="1503828"/>
          </a:xfrm>
        </p:spPr>
        <p:txBody>
          <a:bodyPr lIns="0" rIns="0" anchor="b">
            <a:noAutofit/>
          </a:bodyPr>
          <a:lstStyle>
            <a:lvl1pPr algn="l">
              <a:defRPr sz="6750" b="0" i="0" cap="all" baseline="0">
                <a:solidFill>
                  <a:schemeClr val="bg1"/>
                </a:solidFill>
                <a:latin typeface="Sagona ExtraLight" panose="02020303050505020204" pitchFamily="18" charset="0"/>
              </a:defRPr>
            </a:lvl1pPr>
          </a:lstStyle>
          <a:p>
            <a:r>
              <a:rPr lang="en-US" dirty="0"/>
              <a:t>TITLE GOE HERE</a:t>
            </a:r>
          </a:p>
        </p:txBody>
      </p:sp>
      <p:sp>
        <p:nvSpPr>
          <p:cNvPr id="11" name="Text Placeholder 10">
            <a:extLst>
              <a:ext uri="{FF2B5EF4-FFF2-40B4-BE49-F238E27FC236}">
                <a16:creationId xmlns:a16="http://schemas.microsoft.com/office/drawing/2014/main" id="{3D67D640-AB06-EE4B-868D-F46A30705F62}"/>
              </a:ext>
            </a:extLst>
          </p:cNvPr>
          <p:cNvSpPr>
            <a:spLocks noGrp="1"/>
          </p:cNvSpPr>
          <p:nvPr>
            <p:ph type="body" sz="quarter" idx="14"/>
          </p:nvPr>
        </p:nvSpPr>
        <p:spPr>
          <a:xfrm>
            <a:off x="588936" y="2260600"/>
            <a:ext cx="17053605" cy="7273925"/>
          </a:xfrm>
        </p:spPr>
        <p:txBody>
          <a:bodyPr lIns="0" rIns="0" anchor="t">
            <a:normAutofit/>
          </a:bodyPr>
          <a:lstStyle>
            <a:lvl1pPr marL="0" indent="0">
              <a:lnSpc>
                <a:spcPct val="100000"/>
              </a:lnSpc>
              <a:buNone/>
              <a:defRPr sz="2400">
                <a:solidFill>
                  <a:schemeClr val="bg1"/>
                </a:solidFill>
                <a:latin typeface="+mj-lt"/>
              </a:defRPr>
            </a:lvl1pPr>
            <a:lvl2pPr marL="685800" indent="0">
              <a:lnSpc>
                <a:spcPct val="100000"/>
              </a:lnSpc>
              <a:buNone/>
              <a:defRPr sz="2400">
                <a:solidFill>
                  <a:schemeClr val="bg1"/>
                </a:solidFill>
                <a:latin typeface="+mj-lt"/>
              </a:defRPr>
            </a:lvl2pPr>
            <a:lvl3pPr marL="1371600" indent="0">
              <a:lnSpc>
                <a:spcPct val="100000"/>
              </a:lnSpc>
              <a:buNone/>
              <a:defRPr sz="2400">
                <a:solidFill>
                  <a:schemeClr val="bg1"/>
                </a:solidFill>
                <a:latin typeface="+mj-lt"/>
              </a:defRPr>
            </a:lvl3pPr>
            <a:lvl4pPr marL="2057400" indent="0">
              <a:lnSpc>
                <a:spcPct val="100000"/>
              </a:lnSpc>
              <a:buNone/>
              <a:defRPr sz="2400">
                <a:solidFill>
                  <a:schemeClr val="bg1"/>
                </a:solidFill>
                <a:latin typeface="+mj-lt"/>
              </a:defRPr>
            </a:lvl4pPr>
            <a:lvl5pPr marL="2743200" indent="0">
              <a:lnSpc>
                <a:spcPct val="100000"/>
              </a:lnSpc>
              <a:buNone/>
              <a:defRPr sz="2400">
                <a:solidFill>
                  <a:schemeClr val="bg1"/>
                </a:solidFill>
                <a:latin typeface="+mj-l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3" name="Straight Connector 12">
            <a:extLst>
              <a:ext uri="{FF2B5EF4-FFF2-40B4-BE49-F238E27FC236}">
                <a16:creationId xmlns:a16="http://schemas.microsoft.com/office/drawing/2014/main" id="{B781E455-9E6F-1B48-A537-F86699963276}"/>
              </a:ext>
            </a:extLst>
          </p:cNvPr>
          <p:cNvCxnSpPr>
            <a:cxnSpLocks/>
          </p:cNvCxnSpPr>
          <p:nvPr userDrawn="1"/>
        </p:nvCxnSpPr>
        <p:spPr>
          <a:xfrm>
            <a:off x="588935" y="2013295"/>
            <a:ext cx="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40B4699-8C04-D74B-BFAF-27221E81DEBB}"/>
              </a:ext>
            </a:extLst>
          </p:cNvPr>
          <p:cNvCxnSpPr>
            <a:cxnSpLocks/>
          </p:cNvCxnSpPr>
          <p:nvPr userDrawn="1"/>
        </p:nvCxnSpPr>
        <p:spPr>
          <a:xfrm>
            <a:off x="0" y="8989449"/>
            <a:ext cx="1828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27733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ivider Slide_2">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7D7B648-BE60-43F4-8E11-2AB267410D48}"/>
              </a:ext>
            </a:extLst>
          </p:cNvPr>
          <p:cNvSpPr>
            <a:spLocks noGrp="1"/>
          </p:cNvSpPr>
          <p:nvPr>
            <p:ph type="pic" sz="quarter" idx="10"/>
          </p:nvPr>
        </p:nvSpPr>
        <p:spPr>
          <a:xfrm>
            <a:off x="1" y="1823013"/>
            <a:ext cx="8733314" cy="6640974"/>
          </a:xfrm>
          <a:custGeom>
            <a:avLst/>
            <a:gdLst>
              <a:gd name="connsiteX0" fmla="*/ 0 w 5822209"/>
              <a:gd name="connsiteY0" fmla="*/ 0 h 4427316"/>
              <a:gd name="connsiteX1" fmla="*/ 5822209 w 5822209"/>
              <a:gd name="connsiteY1" fmla="*/ 0 h 4427316"/>
              <a:gd name="connsiteX2" fmla="*/ 5822209 w 5822209"/>
              <a:gd name="connsiteY2" fmla="*/ 4427316 h 4427316"/>
              <a:gd name="connsiteX3" fmla="*/ 0 w 5822209"/>
              <a:gd name="connsiteY3" fmla="*/ 4427316 h 4427316"/>
            </a:gdLst>
            <a:ahLst/>
            <a:cxnLst>
              <a:cxn ang="0">
                <a:pos x="connsiteX0" y="connsiteY0"/>
              </a:cxn>
              <a:cxn ang="0">
                <a:pos x="connsiteX1" y="connsiteY1"/>
              </a:cxn>
              <a:cxn ang="0">
                <a:pos x="connsiteX2" y="connsiteY2"/>
              </a:cxn>
              <a:cxn ang="0">
                <a:pos x="connsiteX3" y="connsiteY3"/>
              </a:cxn>
            </a:cxnLst>
            <a:rect l="l" t="t" r="r" b="b"/>
            <a:pathLst>
              <a:path w="5822209" h="4427316">
                <a:moveTo>
                  <a:pt x="0" y="0"/>
                </a:moveTo>
                <a:lnTo>
                  <a:pt x="5822209" y="0"/>
                </a:lnTo>
                <a:lnTo>
                  <a:pt x="5822209" y="4427316"/>
                </a:lnTo>
                <a:lnTo>
                  <a:pt x="0" y="4427316"/>
                </a:lnTo>
                <a:close/>
              </a:path>
            </a:pathLst>
          </a:custGeom>
          <a:solidFill>
            <a:schemeClr val="accent4">
              <a:lumMod val="50000"/>
            </a:schemeClr>
          </a:solidFill>
        </p:spPr>
        <p:txBody>
          <a:bodyPr wrap="square">
            <a:noAutofit/>
          </a:bodyPr>
          <a:lstStyle/>
          <a:p>
            <a:r>
              <a:rPr lang="en-US" smtClean="0"/>
              <a:t>Click icon to add picture</a:t>
            </a:r>
            <a:endParaRPr lang="en-US" dirty="0"/>
          </a:p>
        </p:txBody>
      </p:sp>
      <p:sp>
        <p:nvSpPr>
          <p:cNvPr id="10" name="Text Placeholder 2">
            <a:extLst>
              <a:ext uri="{FF2B5EF4-FFF2-40B4-BE49-F238E27FC236}">
                <a16:creationId xmlns:a16="http://schemas.microsoft.com/office/drawing/2014/main" id="{01B97752-63E3-7E41-86AA-8084AC3E48D7}"/>
              </a:ext>
            </a:extLst>
          </p:cNvPr>
          <p:cNvSpPr>
            <a:spLocks noGrp="1"/>
          </p:cNvSpPr>
          <p:nvPr>
            <p:ph type="body" idx="13" hasCustomPrompt="1"/>
          </p:nvPr>
        </p:nvSpPr>
        <p:spPr>
          <a:xfrm>
            <a:off x="9731858" y="7929294"/>
            <a:ext cx="6269063" cy="534693"/>
          </a:xfrm>
        </p:spPr>
        <p:txBody>
          <a:bodyPr lIns="0" rIns="0">
            <a:normAutofit/>
          </a:bodyPr>
          <a:lstStyle>
            <a:lvl1pPr marL="0" indent="0" algn="r">
              <a:buNone/>
              <a:defRPr sz="2700" b="1" i="0" cap="all" spc="450" baseline="0">
                <a:solidFill>
                  <a:schemeClr val="tx1"/>
                </a:solidFill>
                <a:latin typeface="Speak Pro" panose="020B0504020101020102" pitchFamily="34" charset="0"/>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dirty="0"/>
              <a:t>Subtitle goes here</a:t>
            </a:r>
          </a:p>
        </p:txBody>
      </p:sp>
      <p:sp>
        <p:nvSpPr>
          <p:cNvPr id="11" name="Title 1">
            <a:extLst>
              <a:ext uri="{FF2B5EF4-FFF2-40B4-BE49-F238E27FC236}">
                <a16:creationId xmlns:a16="http://schemas.microsoft.com/office/drawing/2014/main" id="{B45521CA-473D-274E-A252-50E49A3EFD16}"/>
              </a:ext>
            </a:extLst>
          </p:cNvPr>
          <p:cNvSpPr>
            <a:spLocks noGrp="1"/>
          </p:cNvSpPr>
          <p:nvPr>
            <p:ph type="ctrTitle"/>
          </p:nvPr>
        </p:nvSpPr>
        <p:spPr>
          <a:xfrm>
            <a:off x="9731858" y="4073685"/>
            <a:ext cx="6269064" cy="3581400"/>
          </a:xfrm>
        </p:spPr>
        <p:txBody>
          <a:bodyPr lIns="0" rIns="0" anchor="b">
            <a:normAutofit/>
          </a:bodyPr>
          <a:lstStyle>
            <a:lvl1pPr algn="r">
              <a:defRPr sz="7200" b="0" i="0" cap="all" baseline="0">
                <a:solidFill>
                  <a:schemeClr val="accent4">
                    <a:lumMod val="75000"/>
                  </a:schemeClr>
                </a:solidFill>
                <a:latin typeface="Sagona ExtraLight" panose="02020303050505020204" pitchFamily="18" charset="0"/>
              </a:defRPr>
            </a:lvl1pPr>
          </a:lstStyle>
          <a:p>
            <a:r>
              <a:rPr lang="en-US" smtClean="0"/>
              <a:t>Click to edit Master title style</a:t>
            </a:r>
            <a:endParaRPr lang="en-US" dirty="0"/>
          </a:p>
        </p:txBody>
      </p:sp>
      <p:cxnSp>
        <p:nvCxnSpPr>
          <p:cNvPr id="12" name="Straight Connector 11">
            <a:extLst>
              <a:ext uri="{FF2B5EF4-FFF2-40B4-BE49-F238E27FC236}">
                <a16:creationId xmlns:a16="http://schemas.microsoft.com/office/drawing/2014/main" id="{E71328B3-338C-BB43-A9F5-AACCE2E54E86}"/>
              </a:ext>
            </a:extLst>
          </p:cNvPr>
          <p:cNvCxnSpPr>
            <a:cxnSpLocks/>
          </p:cNvCxnSpPr>
          <p:nvPr userDrawn="1"/>
        </p:nvCxnSpPr>
        <p:spPr>
          <a:xfrm>
            <a:off x="16586523" y="0"/>
            <a:ext cx="0" cy="10287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0560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vider Slide_3">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7D7B648-BE60-43F4-8E11-2AB267410D48}"/>
              </a:ext>
            </a:extLst>
          </p:cNvPr>
          <p:cNvSpPr>
            <a:spLocks noGrp="1"/>
          </p:cNvSpPr>
          <p:nvPr>
            <p:ph type="pic" sz="quarter" idx="10"/>
          </p:nvPr>
        </p:nvSpPr>
        <p:spPr>
          <a:xfrm>
            <a:off x="1" y="2892396"/>
            <a:ext cx="8733314" cy="6640974"/>
          </a:xfrm>
          <a:custGeom>
            <a:avLst/>
            <a:gdLst>
              <a:gd name="connsiteX0" fmla="*/ 0 w 5822209"/>
              <a:gd name="connsiteY0" fmla="*/ 0 h 4427316"/>
              <a:gd name="connsiteX1" fmla="*/ 5822209 w 5822209"/>
              <a:gd name="connsiteY1" fmla="*/ 0 h 4427316"/>
              <a:gd name="connsiteX2" fmla="*/ 5822209 w 5822209"/>
              <a:gd name="connsiteY2" fmla="*/ 4427316 h 4427316"/>
              <a:gd name="connsiteX3" fmla="*/ 0 w 5822209"/>
              <a:gd name="connsiteY3" fmla="*/ 4427316 h 4427316"/>
            </a:gdLst>
            <a:ahLst/>
            <a:cxnLst>
              <a:cxn ang="0">
                <a:pos x="connsiteX0" y="connsiteY0"/>
              </a:cxn>
              <a:cxn ang="0">
                <a:pos x="connsiteX1" y="connsiteY1"/>
              </a:cxn>
              <a:cxn ang="0">
                <a:pos x="connsiteX2" y="connsiteY2"/>
              </a:cxn>
              <a:cxn ang="0">
                <a:pos x="connsiteX3" y="connsiteY3"/>
              </a:cxn>
            </a:cxnLst>
            <a:rect l="l" t="t" r="r" b="b"/>
            <a:pathLst>
              <a:path w="5822209" h="4427316">
                <a:moveTo>
                  <a:pt x="0" y="0"/>
                </a:moveTo>
                <a:lnTo>
                  <a:pt x="5822209" y="0"/>
                </a:lnTo>
                <a:lnTo>
                  <a:pt x="5822209" y="4427316"/>
                </a:lnTo>
                <a:lnTo>
                  <a:pt x="0" y="4427316"/>
                </a:lnTo>
                <a:close/>
              </a:path>
            </a:pathLst>
          </a:custGeom>
          <a:solidFill>
            <a:schemeClr val="accent4">
              <a:lumMod val="50000"/>
            </a:schemeClr>
          </a:solidFill>
        </p:spPr>
        <p:txBody>
          <a:bodyPr wrap="square">
            <a:noAutofit/>
          </a:bodyPr>
          <a:lstStyle/>
          <a:p>
            <a:r>
              <a:rPr lang="en-US" smtClean="0"/>
              <a:t>Click icon to add picture</a:t>
            </a:r>
            <a:endParaRPr lang="en-US" dirty="0"/>
          </a:p>
        </p:txBody>
      </p:sp>
      <p:sp>
        <p:nvSpPr>
          <p:cNvPr id="10" name="Text Placeholder 2">
            <a:extLst>
              <a:ext uri="{FF2B5EF4-FFF2-40B4-BE49-F238E27FC236}">
                <a16:creationId xmlns:a16="http://schemas.microsoft.com/office/drawing/2014/main" id="{01B97752-63E3-7E41-86AA-8084AC3E48D7}"/>
              </a:ext>
            </a:extLst>
          </p:cNvPr>
          <p:cNvSpPr>
            <a:spLocks noGrp="1"/>
          </p:cNvSpPr>
          <p:nvPr>
            <p:ph type="body" idx="13" hasCustomPrompt="1"/>
          </p:nvPr>
        </p:nvSpPr>
        <p:spPr>
          <a:xfrm>
            <a:off x="9731858" y="6748005"/>
            <a:ext cx="6269063" cy="534693"/>
          </a:xfrm>
        </p:spPr>
        <p:txBody>
          <a:bodyPr lIns="0" rIns="0">
            <a:normAutofit/>
          </a:bodyPr>
          <a:lstStyle>
            <a:lvl1pPr marL="0" indent="0" algn="r">
              <a:buNone/>
              <a:defRPr sz="2700" b="1" i="0" cap="all" spc="450" baseline="0">
                <a:solidFill>
                  <a:schemeClr val="tx1"/>
                </a:solidFill>
                <a:latin typeface="Speak Pro" panose="020B0504020101020102" pitchFamily="34" charset="0"/>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dirty="0"/>
              <a:t>Subtitle goes here</a:t>
            </a:r>
          </a:p>
        </p:txBody>
      </p:sp>
      <p:sp>
        <p:nvSpPr>
          <p:cNvPr id="11" name="Title 1">
            <a:extLst>
              <a:ext uri="{FF2B5EF4-FFF2-40B4-BE49-F238E27FC236}">
                <a16:creationId xmlns:a16="http://schemas.microsoft.com/office/drawing/2014/main" id="{B45521CA-473D-274E-A252-50E49A3EFD16}"/>
              </a:ext>
            </a:extLst>
          </p:cNvPr>
          <p:cNvSpPr>
            <a:spLocks noGrp="1"/>
          </p:cNvSpPr>
          <p:nvPr>
            <p:ph type="ctrTitle"/>
          </p:nvPr>
        </p:nvSpPr>
        <p:spPr>
          <a:xfrm>
            <a:off x="9731858" y="2892396"/>
            <a:ext cx="6269064" cy="3581400"/>
          </a:xfrm>
        </p:spPr>
        <p:txBody>
          <a:bodyPr lIns="0" rIns="0" anchor="b">
            <a:normAutofit/>
          </a:bodyPr>
          <a:lstStyle>
            <a:lvl1pPr algn="r">
              <a:defRPr sz="7200" b="0" i="0" cap="all" baseline="0">
                <a:solidFill>
                  <a:schemeClr val="accent4">
                    <a:lumMod val="75000"/>
                  </a:schemeClr>
                </a:solidFill>
                <a:latin typeface="Sagona ExtraLight" panose="02020303050505020204" pitchFamily="18" charset="0"/>
              </a:defRPr>
            </a:lvl1pPr>
          </a:lstStyle>
          <a:p>
            <a:r>
              <a:rPr lang="en-US" smtClean="0"/>
              <a:t>Click to edit Master title style</a:t>
            </a:r>
            <a:endParaRPr lang="en-US" dirty="0"/>
          </a:p>
        </p:txBody>
      </p:sp>
      <p:cxnSp>
        <p:nvCxnSpPr>
          <p:cNvPr id="7" name="Straight Connector 6">
            <a:extLst>
              <a:ext uri="{FF2B5EF4-FFF2-40B4-BE49-F238E27FC236}">
                <a16:creationId xmlns:a16="http://schemas.microsoft.com/office/drawing/2014/main" id="{E327254B-5501-7248-A89F-42912B5A8BD2}"/>
              </a:ext>
            </a:extLst>
          </p:cNvPr>
          <p:cNvCxnSpPr>
            <a:cxnSpLocks/>
          </p:cNvCxnSpPr>
          <p:nvPr userDrawn="1"/>
        </p:nvCxnSpPr>
        <p:spPr>
          <a:xfrm>
            <a:off x="0" y="2108202"/>
            <a:ext cx="1828800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70909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ivider Slide_4">
    <p:bg>
      <p:bgPr>
        <a:solidFill>
          <a:schemeClr val="accent4">
            <a:lumMod val="50000"/>
          </a:schemeClr>
        </a:solidFill>
        <a:effectLst/>
      </p:bgPr>
    </p:bg>
    <p:spTree>
      <p:nvGrpSpPr>
        <p:cNvPr id="1" name=""/>
        <p:cNvGrpSpPr/>
        <p:nvPr/>
      </p:nvGrpSpPr>
      <p:grpSpPr>
        <a:xfrm>
          <a:off x="0" y="0"/>
          <a:ext cx="0" cy="0"/>
          <a:chOff x="0" y="0"/>
          <a:chExt cx="0" cy="0"/>
        </a:xfrm>
      </p:grpSpPr>
      <p:pic>
        <p:nvPicPr>
          <p:cNvPr id="7" name="Picture Placeholder 21" descr="Woman on tablet ">
            <a:extLst>
              <a:ext uri="{FF2B5EF4-FFF2-40B4-BE49-F238E27FC236}">
                <a16:creationId xmlns:a16="http://schemas.microsoft.com/office/drawing/2014/main" id="{79F82B97-E9C9-C740-AE3A-A0BB4822DD8F}"/>
              </a:ext>
            </a:extLst>
          </p:cNvPr>
          <p:cNvPicPr>
            <a:picLocks noChangeAspect="1"/>
          </p:cNvPicPr>
          <p:nvPr userDrawn="1"/>
        </p:nvPicPr>
        <p:blipFill rotWithShape="1">
          <a:blip r:embed="rId2" cstate="screen">
            <a:alphaModFix amt="35000"/>
            <a:extLst>
              <a:ext uri="{28A0092B-C50C-407E-A947-70E740481C1C}">
                <a14:useLocalDpi xmlns:a14="http://schemas.microsoft.com/office/drawing/2010/main"/>
              </a:ext>
            </a:extLst>
          </a:blip>
          <a:srcRect/>
          <a:stretch/>
        </p:blipFill>
        <p:spPr>
          <a:xfrm>
            <a:off x="1686731" y="0"/>
            <a:ext cx="16601271" cy="10287000"/>
          </a:xfrm>
          <a:prstGeom prst="rect">
            <a:avLst/>
          </a:prstGeom>
          <a:solidFill>
            <a:schemeClr val="tx1"/>
          </a:solidFill>
        </p:spPr>
      </p:pic>
      <p:sp>
        <p:nvSpPr>
          <p:cNvPr id="6" name="Picture Placeholder 5">
            <a:extLst>
              <a:ext uri="{FF2B5EF4-FFF2-40B4-BE49-F238E27FC236}">
                <a16:creationId xmlns:a16="http://schemas.microsoft.com/office/drawing/2014/main" id="{37D7B648-BE60-43F4-8E11-2AB267410D48}"/>
              </a:ext>
            </a:extLst>
          </p:cNvPr>
          <p:cNvSpPr>
            <a:spLocks noGrp="1"/>
          </p:cNvSpPr>
          <p:nvPr>
            <p:ph type="pic" sz="quarter" idx="10"/>
          </p:nvPr>
        </p:nvSpPr>
        <p:spPr>
          <a:xfrm>
            <a:off x="1686731" y="-1"/>
            <a:ext cx="16601271" cy="10286999"/>
          </a:xfrm>
          <a:custGeom>
            <a:avLst/>
            <a:gdLst>
              <a:gd name="connsiteX0" fmla="*/ 0 w 5822209"/>
              <a:gd name="connsiteY0" fmla="*/ 0 h 4427316"/>
              <a:gd name="connsiteX1" fmla="*/ 5822209 w 5822209"/>
              <a:gd name="connsiteY1" fmla="*/ 0 h 4427316"/>
              <a:gd name="connsiteX2" fmla="*/ 5822209 w 5822209"/>
              <a:gd name="connsiteY2" fmla="*/ 4427316 h 4427316"/>
              <a:gd name="connsiteX3" fmla="*/ 0 w 5822209"/>
              <a:gd name="connsiteY3" fmla="*/ 4427316 h 4427316"/>
            </a:gdLst>
            <a:ahLst/>
            <a:cxnLst>
              <a:cxn ang="0">
                <a:pos x="connsiteX0" y="connsiteY0"/>
              </a:cxn>
              <a:cxn ang="0">
                <a:pos x="connsiteX1" y="connsiteY1"/>
              </a:cxn>
              <a:cxn ang="0">
                <a:pos x="connsiteX2" y="connsiteY2"/>
              </a:cxn>
              <a:cxn ang="0">
                <a:pos x="connsiteX3" y="connsiteY3"/>
              </a:cxn>
            </a:cxnLst>
            <a:rect l="l" t="t" r="r" b="b"/>
            <a:pathLst>
              <a:path w="5822209" h="4427316">
                <a:moveTo>
                  <a:pt x="0" y="0"/>
                </a:moveTo>
                <a:lnTo>
                  <a:pt x="5822209" y="0"/>
                </a:lnTo>
                <a:lnTo>
                  <a:pt x="5822209" y="4427316"/>
                </a:lnTo>
                <a:lnTo>
                  <a:pt x="0" y="4427316"/>
                </a:lnTo>
                <a:close/>
              </a:path>
            </a:pathLst>
          </a:custGeom>
          <a:solidFill>
            <a:schemeClr val="accent4">
              <a:lumMod val="50000"/>
            </a:schemeClr>
          </a:solidFill>
        </p:spPr>
        <p:txBody>
          <a:bodyPr wrap="square">
            <a:noAutofit/>
          </a:bodyPr>
          <a:lstStyle/>
          <a:p>
            <a:r>
              <a:rPr lang="en-US" smtClean="0"/>
              <a:t>Click icon to add picture</a:t>
            </a:r>
            <a:endParaRPr lang="en-US" dirty="0"/>
          </a:p>
        </p:txBody>
      </p:sp>
      <p:sp>
        <p:nvSpPr>
          <p:cNvPr id="4" name="Text Placeholder 2">
            <a:extLst>
              <a:ext uri="{FF2B5EF4-FFF2-40B4-BE49-F238E27FC236}">
                <a16:creationId xmlns:a16="http://schemas.microsoft.com/office/drawing/2014/main" id="{01662FCA-743F-AC4A-B6AC-269A9A26ECF8}"/>
              </a:ext>
            </a:extLst>
          </p:cNvPr>
          <p:cNvSpPr>
            <a:spLocks noGrp="1"/>
          </p:cNvSpPr>
          <p:nvPr>
            <p:ph type="body" idx="13" hasCustomPrompt="1"/>
          </p:nvPr>
        </p:nvSpPr>
        <p:spPr>
          <a:xfrm>
            <a:off x="2286000" y="7929294"/>
            <a:ext cx="6269063" cy="534693"/>
          </a:xfrm>
        </p:spPr>
        <p:txBody>
          <a:bodyPr lIns="0" rIns="0">
            <a:normAutofit/>
          </a:bodyPr>
          <a:lstStyle>
            <a:lvl1pPr marL="0" indent="0">
              <a:buNone/>
              <a:defRPr sz="2700" b="1" i="0" cap="all" spc="450" baseline="0">
                <a:solidFill>
                  <a:schemeClr val="bg1"/>
                </a:solidFill>
                <a:latin typeface="Speak Pro" panose="020B0504020101020102" pitchFamily="34" charset="0"/>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dirty="0"/>
              <a:t>Subtitle goes here</a:t>
            </a:r>
          </a:p>
        </p:txBody>
      </p:sp>
      <p:sp>
        <p:nvSpPr>
          <p:cNvPr id="5" name="Title 1">
            <a:extLst>
              <a:ext uri="{FF2B5EF4-FFF2-40B4-BE49-F238E27FC236}">
                <a16:creationId xmlns:a16="http://schemas.microsoft.com/office/drawing/2014/main" id="{BBC2EA4E-1692-1548-A245-3DC65B856DEB}"/>
              </a:ext>
            </a:extLst>
          </p:cNvPr>
          <p:cNvSpPr>
            <a:spLocks noGrp="1"/>
          </p:cNvSpPr>
          <p:nvPr>
            <p:ph type="ctrTitle"/>
          </p:nvPr>
        </p:nvSpPr>
        <p:spPr>
          <a:xfrm>
            <a:off x="2286000" y="4073685"/>
            <a:ext cx="6269064" cy="3581400"/>
          </a:xfrm>
        </p:spPr>
        <p:txBody>
          <a:bodyPr lIns="0" rIns="0" anchor="b">
            <a:normAutofit/>
          </a:bodyPr>
          <a:lstStyle>
            <a:lvl1pPr algn="l">
              <a:defRPr sz="7200" b="0" i="0" cap="all" baseline="0">
                <a:solidFill>
                  <a:schemeClr val="bg1"/>
                </a:solidFill>
                <a:latin typeface="Sagona ExtraLight" panose="02020303050505020204" pitchFamily="18" charset="0"/>
              </a:defRPr>
            </a:lvl1pPr>
          </a:lstStyle>
          <a:p>
            <a:r>
              <a:rPr lang="en-US" smtClean="0"/>
              <a:t>Click to edit Master title style</a:t>
            </a:r>
            <a:endParaRPr lang="en-US" dirty="0"/>
          </a:p>
        </p:txBody>
      </p:sp>
      <p:cxnSp>
        <p:nvCxnSpPr>
          <p:cNvPr id="8" name="Straight Connector 7">
            <a:extLst>
              <a:ext uri="{FF2B5EF4-FFF2-40B4-BE49-F238E27FC236}">
                <a16:creationId xmlns:a16="http://schemas.microsoft.com/office/drawing/2014/main" id="{6C4B436F-A511-A141-900B-BA20A19A1BCE}"/>
              </a:ext>
            </a:extLst>
          </p:cNvPr>
          <p:cNvCxnSpPr>
            <a:cxnSpLocks/>
          </p:cNvCxnSpPr>
          <p:nvPr userDrawn="1"/>
        </p:nvCxnSpPr>
        <p:spPr>
          <a:xfrm>
            <a:off x="1686731" y="0"/>
            <a:ext cx="0" cy="1028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11534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vider Slide_5">
    <p:spTree>
      <p:nvGrpSpPr>
        <p:cNvPr id="1" name=""/>
        <p:cNvGrpSpPr/>
        <p:nvPr/>
      </p:nvGrpSpPr>
      <p:grpSpPr>
        <a:xfrm>
          <a:off x="0" y="0"/>
          <a:ext cx="0" cy="0"/>
          <a:chOff x="0" y="0"/>
          <a:chExt cx="0" cy="0"/>
        </a:xfrm>
      </p:grpSpPr>
      <p:pic>
        <p:nvPicPr>
          <p:cNvPr id="7" name="Picture Placeholder 21" descr="Woman on tablet ">
            <a:extLst>
              <a:ext uri="{FF2B5EF4-FFF2-40B4-BE49-F238E27FC236}">
                <a16:creationId xmlns:a16="http://schemas.microsoft.com/office/drawing/2014/main" id="{79F82B97-E9C9-C740-AE3A-A0BB4822DD8F}"/>
              </a:ext>
            </a:extLst>
          </p:cNvPr>
          <p:cNvPicPr>
            <a:picLocks noChangeAspect="1"/>
          </p:cNvPicPr>
          <p:nvPr userDrawn="1"/>
        </p:nvPicPr>
        <p:blipFill rotWithShape="1">
          <a:blip r:embed="rId2" cstate="screen">
            <a:alphaModFix amt="35000"/>
            <a:extLst>
              <a:ext uri="{28A0092B-C50C-407E-A947-70E740481C1C}">
                <a14:useLocalDpi xmlns:a14="http://schemas.microsoft.com/office/drawing/2010/main"/>
              </a:ext>
            </a:extLst>
          </a:blip>
          <a:srcRect/>
          <a:stretch/>
        </p:blipFill>
        <p:spPr>
          <a:xfrm>
            <a:off x="1" y="0"/>
            <a:ext cx="18288002" cy="10287000"/>
          </a:xfrm>
          <a:prstGeom prst="rect">
            <a:avLst/>
          </a:prstGeom>
          <a:solidFill>
            <a:schemeClr val="tx1"/>
          </a:solidFill>
        </p:spPr>
      </p:pic>
      <p:sp>
        <p:nvSpPr>
          <p:cNvPr id="6" name="Picture Placeholder 5">
            <a:extLst>
              <a:ext uri="{FF2B5EF4-FFF2-40B4-BE49-F238E27FC236}">
                <a16:creationId xmlns:a16="http://schemas.microsoft.com/office/drawing/2014/main" id="{37D7B648-BE60-43F4-8E11-2AB267410D48}"/>
              </a:ext>
            </a:extLst>
          </p:cNvPr>
          <p:cNvSpPr>
            <a:spLocks noGrp="1"/>
          </p:cNvSpPr>
          <p:nvPr>
            <p:ph type="pic" sz="quarter" idx="10"/>
          </p:nvPr>
        </p:nvSpPr>
        <p:spPr>
          <a:xfrm>
            <a:off x="2" y="-1"/>
            <a:ext cx="18288000" cy="10286999"/>
          </a:xfrm>
          <a:custGeom>
            <a:avLst/>
            <a:gdLst>
              <a:gd name="connsiteX0" fmla="*/ 0 w 5822209"/>
              <a:gd name="connsiteY0" fmla="*/ 0 h 4427316"/>
              <a:gd name="connsiteX1" fmla="*/ 5822209 w 5822209"/>
              <a:gd name="connsiteY1" fmla="*/ 0 h 4427316"/>
              <a:gd name="connsiteX2" fmla="*/ 5822209 w 5822209"/>
              <a:gd name="connsiteY2" fmla="*/ 4427316 h 4427316"/>
              <a:gd name="connsiteX3" fmla="*/ 0 w 5822209"/>
              <a:gd name="connsiteY3" fmla="*/ 4427316 h 4427316"/>
            </a:gdLst>
            <a:ahLst/>
            <a:cxnLst>
              <a:cxn ang="0">
                <a:pos x="connsiteX0" y="connsiteY0"/>
              </a:cxn>
              <a:cxn ang="0">
                <a:pos x="connsiteX1" y="connsiteY1"/>
              </a:cxn>
              <a:cxn ang="0">
                <a:pos x="connsiteX2" y="connsiteY2"/>
              </a:cxn>
              <a:cxn ang="0">
                <a:pos x="connsiteX3" y="connsiteY3"/>
              </a:cxn>
            </a:cxnLst>
            <a:rect l="l" t="t" r="r" b="b"/>
            <a:pathLst>
              <a:path w="5822209" h="4427316">
                <a:moveTo>
                  <a:pt x="0" y="0"/>
                </a:moveTo>
                <a:lnTo>
                  <a:pt x="5822209" y="0"/>
                </a:lnTo>
                <a:lnTo>
                  <a:pt x="5822209" y="4427316"/>
                </a:lnTo>
                <a:lnTo>
                  <a:pt x="0" y="4427316"/>
                </a:lnTo>
                <a:close/>
              </a:path>
            </a:pathLst>
          </a:custGeom>
          <a:solidFill>
            <a:schemeClr val="accent4">
              <a:lumMod val="50000"/>
            </a:schemeClr>
          </a:solidFill>
        </p:spPr>
        <p:txBody>
          <a:bodyPr wrap="square">
            <a:noAutofit/>
          </a:bodyPr>
          <a:lstStyle/>
          <a:p>
            <a:r>
              <a:rPr lang="en-US" smtClean="0"/>
              <a:t>Click icon to add picture</a:t>
            </a:r>
            <a:endParaRPr lang="en-US" dirty="0"/>
          </a:p>
        </p:txBody>
      </p:sp>
      <p:sp>
        <p:nvSpPr>
          <p:cNvPr id="4" name="Text Placeholder 2">
            <a:extLst>
              <a:ext uri="{FF2B5EF4-FFF2-40B4-BE49-F238E27FC236}">
                <a16:creationId xmlns:a16="http://schemas.microsoft.com/office/drawing/2014/main" id="{01662FCA-743F-AC4A-B6AC-269A9A26ECF8}"/>
              </a:ext>
            </a:extLst>
          </p:cNvPr>
          <p:cNvSpPr>
            <a:spLocks noGrp="1"/>
          </p:cNvSpPr>
          <p:nvPr>
            <p:ph type="body" idx="13" hasCustomPrompt="1"/>
          </p:nvPr>
        </p:nvSpPr>
        <p:spPr>
          <a:xfrm>
            <a:off x="2286000" y="7929294"/>
            <a:ext cx="6269063" cy="534693"/>
          </a:xfrm>
        </p:spPr>
        <p:txBody>
          <a:bodyPr lIns="0" rIns="0">
            <a:normAutofit/>
          </a:bodyPr>
          <a:lstStyle>
            <a:lvl1pPr marL="0" indent="0">
              <a:buNone/>
              <a:defRPr sz="2700" b="1" i="0" cap="all" spc="450" baseline="0">
                <a:solidFill>
                  <a:schemeClr val="bg1"/>
                </a:solidFill>
                <a:latin typeface="Speak Pro" panose="020B0504020101020102" pitchFamily="34" charset="0"/>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dirty="0"/>
              <a:t>Subtitle goes here</a:t>
            </a:r>
          </a:p>
        </p:txBody>
      </p:sp>
      <p:sp>
        <p:nvSpPr>
          <p:cNvPr id="5" name="Title 1">
            <a:extLst>
              <a:ext uri="{FF2B5EF4-FFF2-40B4-BE49-F238E27FC236}">
                <a16:creationId xmlns:a16="http://schemas.microsoft.com/office/drawing/2014/main" id="{BBC2EA4E-1692-1548-A245-3DC65B856DEB}"/>
              </a:ext>
            </a:extLst>
          </p:cNvPr>
          <p:cNvSpPr>
            <a:spLocks noGrp="1"/>
          </p:cNvSpPr>
          <p:nvPr>
            <p:ph type="ctrTitle"/>
          </p:nvPr>
        </p:nvSpPr>
        <p:spPr>
          <a:xfrm>
            <a:off x="2286000" y="4073685"/>
            <a:ext cx="6269064" cy="3581400"/>
          </a:xfrm>
        </p:spPr>
        <p:txBody>
          <a:bodyPr lIns="0" rIns="0" anchor="b">
            <a:normAutofit/>
          </a:bodyPr>
          <a:lstStyle>
            <a:lvl1pPr algn="l">
              <a:defRPr sz="7200" b="0" i="0" cap="all" baseline="0">
                <a:solidFill>
                  <a:schemeClr val="bg1"/>
                </a:solidFill>
                <a:latin typeface="Sagona ExtraLight" panose="02020303050505020204" pitchFamily="18" charset="0"/>
              </a:defRPr>
            </a:lvl1pPr>
          </a:lstStyle>
          <a:p>
            <a:r>
              <a:rPr lang="en-US" smtClean="0"/>
              <a:t>Click to edit Master title style</a:t>
            </a:r>
            <a:endParaRPr lang="en-US" dirty="0"/>
          </a:p>
        </p:txBody>
      </p:sp>
      <p:cxnSp>
        <p:nvCxnSpPr>
          <p:cNvPr id="9" name="Straight Connector 8">
            <a:extLst>
              <a:ext uri="{FF2B5EF4-FFF2-40B4-BE49-F238E27FC236}">
                <a16:creationId xmlns:a16="http://schemas.microsoft.com/office/drawing/2014/main" id="{4A57CAA2-2658-B441-A787-4B54C65D3BF1}"/>
              </a:ext>
            </a:extLst>
          </p:cNvPr>
          <p:cNvCxnSpPr>
            <a:cxnSpLocks/>
          </p:cNvCxnSpPr>
          <p:nvPr userDrawn="1"/>
        </p:nvCxnSpPr>
        <p:spPr>
          <a:xfrm>
            <a:off x="0" y="8989449"/>
            <a:ext cx="1828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545860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ontent w/Caption_1">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2286000" y="5224466"/>
            <a:ext cx="16002000" cy="5062538"/>
          </a:xfrm>
          <a:prstGeom prst="rect">
            <a:avLst/>
          </a:prstGeom>
          <a:solidFill>
            <a:schemeClr val="accent4">
              <a:lumMod val="50000"/>
            </a:schemeClr>
          </a:solidFill>
        </p:spPr>
        <p:txBody>
          <a:bodyPr/>
          <a:lstStyle/>
          <a:p>
            <a:r>
              <a:rPr lang="en-US" smtClean="0"/>
              <a:t>Click icon to add picture</a:t>
            </a:r>
            <a:endParaRPr lang="id-ID" dirty="0"/>
          </a:p>
        </p:txBody>
      </p:sp>
      <p:sp>
        <p:nvSpPr>
          <p:cNvPr id="6" name="Text Placeholder 2">
            <a:extLst>
              <a:ext uri="{FF2B5EF4-FFF2-40B4-BE49-F238E27FC236}">
                <a16:creationId xmlns:a16="http://schemas.microsoft.com/office/drawing/2014/main" id="{5832AA92-D0AC-8247-A360-19A5932C4E36}"/>
              </a:ext>
            </a:extLst>
          </p:cNvPr>
          <p:cNvSpPr>
            <a:spLocks noGrp="1"/>
          </p:cNvSpPr>
          <p:nvPr>
            <p:ph idx="1" hasCustomPrompt="1"/>
          </p:nvPr>
        </p:nvSpPr>
        <p:spPr>
          <a:xfrm>
            <a:off x="9508210" y="509467"/>
            <a:ext cx="7522490" cy="4209767"/>
          </a:xfrm>
          <a:prstGeom prst="rect">
            <a:avLst/>
          </a:prstGeom>
        </p:spPr>
        <p:txBody>
          <a:bodyPr vert="horz" lIns="91440" tIns="45720" rIns="91440" bIns="45720" rtlCol="0" anchor="ctr">
            <a:normAutofit/>
          </a:bodyPr>
          <a:lstStyle>
            <a:lvl1pPr algn="l">
              <a:defRPr sz="2400">
                <a:latin typeface="+mj-lt"/>
              </a:defRPr>
            </a:lvl1pPr>
            <a:lvl2pPr algn="l">
              <a:defRPr sz="2400">
                <a:latin typeface="+mj-lt"/>
              </a:defRPr>
            </a:lvl2pPr>
            <a:lvl3pPr algn="l">
              <a:defRPr sz="2400">
                <a:latin typeface="+mj-lt"/>
              </a:defRPr>
            </a:lvl3pPr>
            <a:lvl4pPr algn="l">
              <a:defRPr sz="2400">
                <a:latin typeface="+mj-lt"/>
              </a:defRPr>
            </a:lvl4pPr>
            <a:lvl5pPr algn="l">
              <a:defRPr sz="2400">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1">
            <a:extLst>
              <a:ext uri="{FF2B5EF4-FFF2-40B4-BE49-F238E27FC236}">
                <a16:creationId xmlns:a16="http://schemas.microsoft.com/office/drawing/2014/main" id="{E3AD9F76-09D6-0D4E-99ED-D9391C974AD2}"/>
              </a:ext>
            </a:extLst>
          </p:cNvPr>
          <p:cNvSpPr>
            <a:spLocks noGrp="1"/>
          </p:cNvSpPr>
          <p:nvPr>
            <p:ph type="ctrTitle"/>
          </p:nvPr>
        </p:nvSpPr>
        <p:spPr>
          <a:xfrm>
            <a:off x="2286000" y="509466"/>
            <a:ext cx="6269064" cy="4209768"/>
          </a:xfrm>
        </p:spPr>
        <p:txBody>
          <a:bodyPr lIns="0" rIns="0" anchor="ctr">
            <a:normAutofit/>
          </a:bodyPr>
          <a:lstStyle>
            <a:lvl1pPr algn="l">
              <a:defRPr sz="7200" b="0" i="0" cap="all" baseline="0">
                <a:solidFill>
                  <a:schemeClr val="accent4">
                    <a:lumMod val="75000"/>
                  </a:schemeClr>
                </a:solidFill>
                <a:latin typeface="Sagona ExtraLight" panose="02020303050505020204" pitchFamily="18" charset="0"/>
              </a:defRPr>
            </a:lvl1pPr>
          </a:lstStyle>
          <a:p>
            <a:r>
              <a:rPr lang="en-US" smtClean="0"/>
              <a:t>Click to edit Master title style</a:t>
            </a:r>
            <a:endParaRPr lang="en-US" dirty="0"/>
          </a:p>
        </p:txBody>
      </p:sp>
      <p:cxnSp>
        <p:nvCxnSpPr>
          <p:cNvPr id="10" name="Straight Connector 9">
            <a:extLst>
              <a:ext uri="{FF2B5EF4-FFF2-40B4-BE49-F238E27FC236}">
                <a16:creationId xmlns:a16="http://schemas.microsoft.com/office/drawing/2014/main" id="{F2E583C8-CCA8-BB4A-B8AA-4ED85B62E67F}"/>
              </a:ext>
            </a:extLst>
          </p:cNvPr>
          <p:cNvCxnSpPr>
            <a:cxnSpLocks/>
          </p:cNvCxnSpPr>
          <p:nvPr userDrawn="1"/>
        </p:nvCxnSpPr>
        <p:spPr>
          <a:xfrm>
            <a:off x="1701479" y="0"/>
            <a:ext cx="0" cy="10287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566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w/Caption_2">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5224466"/>
            <a:ext cx="16002000" cy="5062538"/>
          </a:xfrm>
          <a:prstGeom prst="rect">
            <a:avLst/>
          </a:prstGeom>
          <a:solidFill>
            <a:schemeClr val="accent4">
              <a:lumMod val="50000"/>
            </a:schemeClr>
          </a:solidFill>
        </p:spPr>
        <p:txBody>
          <a:bodyPr/>
          <a:lstStyle/>
          <a:p>
            <a:r>
              <a:rPr lang="en-US" smtClean="0"/>
              <a:t>Click icon to add picture</a:t>
            </a:r>
            <a:endParaRPr lang="id-ID" dirty="0"/>
          </a:p>
        </p:txBody>
      </p:sp>
      <p:sp>
        <p:nvSpPr>
          <p:cNvPr id="6" name="Text Placeholder 2">
            <a:extLst>
              <a:ext uri="{FF2B5EF4-FFF2-40B4-BE49-F238E27FC236}">
                <a16:creationId xmlns:a16="http://schemas.microsoft.com/office/drawing/2014/main" id="{5832AA92-D0AC-8247-A360-19A5932C4E36}"/>
              </a:ext>
            </a:extLst>
          </p:cNvPr>
          <p:cNvSpPr>
            <a:spLocks noGrp="1"/>
          </p:cNvSpPr>
          <p:nvPr>
            <p:ph idx="1" hasCustomPrompt="1"/>
          </p:nvPr>
        </p:nvSpPr>
        <p:spPr>
          <a:xfrm>
            <a:off x="8453494" y="509467"/>
            <a:ext cx="7522490" cy="4209767"/>
          </a:xfrm>
          <a:prstGeom prst="rect">
            <a:avLst/>
          </a:prstGeom>
        </p:spPr>
        <p:txBody>
          <a:bodyPr vert="horz" lIns="91440" tIns="45720" rIns="91440" bIns="45720" rtlCol="0" anchor="ctr">
            <a:normAutofit/>
          </a:bodyPr>
          <a:lstStyle>
            <a:lvl1pPr algn="l">
              <a:defRPr sz="2400">
                <a:latin typeface="+mj-lt"/>
              </a:defRPr>
            </a:lvl1pPr>
            <a:lvl2pPr algn="l">
              <a:defRPr sz="2400">
                <a:latin typeface="+mj-lt"/>
              </a:defRPr>
            </a:lvl2pPr>
            <a:lvl3pPr algn="l">
              <a:defRPr sz="2400">
                <a:latin typeface="+mj-lt"/>
              </a:defRPr>
            </a:lvl3pPr>
            <a:lvl4pPr algn="l">
              <a:defRPr sz="2400">
                <a:latin typeface="+mj-lt"/>
              </a:defRPr>
            </a:lvl4pPr>
            <a:lvl5pPr algn="l">
              <a:defRPr sz="2400">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1">
            <a:extLst>
              <a:ext uri="{FF2B5EF4-FFF2-40B4-BE49-F238E27FC236}">
                <a16:creationId xmlns:a16="http://schemas.microsoft.com/office/drawing/2014/main" id="{E3AD9F76-09D6-0D4E-99ED-D9391C974AD2}"/>
              </a:ext>
            </a:extLst>
          </p:cNvPr>
          <p:cNvSpPr>
            <a:spLocks noGrp="1"/>
          </p:cNvSpPr>
          <p:nvPr>
            <p:ph type="ctrTitle"/>
          </p:nvPr>
        </p:nvSpPr>
        <p:spPr>
          <a:xfrm>
            <a:off x="1231284" y="509466"/>
            <a:ext cx="6269064" cy="4209768"/>
          </a:xfrm>
        </p:spPr>
        <p:txBody>
          <a:bodyPr lIns="0" rIns="0" anchor="ctr">
            <a:normAutofit/>
          </a:bodyPr>
          <a:lstStyle>
            <a:lvl1pPr algn="l">
              <a:defRPr sz="7200" b="0" i="0" cap="all" baseline="0">
                <a:solidFill>
                  <a:schemeClr val="accent4">
                    <a:lumMod val="75000"/>
                  </a:schemeClr>
                </a:solidFill>
                <a:latin typeface="Sagona ExtraLight" panose="02020303050505020204" pitchFamily="18" charset="0"/>
              </a:defRPr>
            </a:lvl1pPr>
          </a:lstStyle>
          <a:p>
            <a:r>
              <a:rPr lang="en-US" smtClean="0"/>
              <a:t>Click to edit Master title style</a:t>
            </a:r>
            <a:endParaRPr lang="en-US" dirty="0"/>
          </a:p>
        </p:txBody>
      </p:sp>
      <p:cxnSp>
        <p:nvCxnSpPr>
          <p:cNvPr id="11" name="Straight Connector 10">
            <a:extLst>
              <a:ext uri="{FF2B5EF4-FFF2-40B4-BE49-F238E27FC236}">
                <a16:creationId xmlns:a16="http://schemas.microsoft.com/office/drawing/2014/main" id="{4C8C2B99-ED08-1F48-BE5D-40E40D09C7B7}"/>
              </a:ext>
            </a:extLst>
          </p:cNvPr>
          <p:cNvCxnSpPr>
            <a:cxnSpLocks/>
          </p:cNvCxnSpPr>
          <p:nvPr userDrawn="1"/>
        </p:nvCxnSpPr>
        <p:spPr>
          <a:xfrm>
            <a:off x="16586523" y="0"/>
            <a:ext cx="0" cy="10287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58584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w/Caption_3">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913265" y="5224466"/>
            <a:ext cx="16441766" cy="5062538"/>
          </a:xfrm>
          <a:prstGeom prst="rect">
            <a:avLst/>
          </a:prstGeom>
          <a:solidFill>
            <a:schemeClr val="accent4">
              <a:lumMod val="50000"/>
            </a:schemeClr>
          </a:solidFill>
        </p:spPr>
        <p:txBody>
          <a:bodyPr/>
          <a:lstStyle/>
          <a:p>
            <a:r>
              <a:rPr lang="en-US" smtClean="0"/>
              <a:t>Click icon to add picture</a:t>
            </a:r>
            <a:endParaRPr lang="id-ID" dirty="0"/>
          </a:p>
        </p:txBody>
      </p:sp>
      <p:cxnSp>
        <p:nvCxnSpPr>
          <p:cNvPr id="10" name="Straight Connector 9">
            <a:extLst>
              <a:ext uri="{FF2B5EF4-FFF2-40B4-BE49-F238E27FC236}">
                <a16:creationId xmlns:a16="http://schemas.microsoft.com/office/drawing/2014/main" id="{79B33817-49F3-B440-A271-466603AE1964}"/>
              </a:ext>
            </a:extLst>
          </p:cNvPr>
          <p:cNvCxnSpPr>
            <a:cxnSpLocks/>
          </p:cNvCxnSpPr>
          <p:nvPr userDrawn="1"/>
        </p:nvCxnSpPr>
        <p:spPr>
          <a:xfrm>
            <a:off x="0" y="631821"/>
            <a:ext cx="1828800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2" name="Text Placeholder 2">
            <a:extLst>
              <a:ext uri="{FF2B5EF4-FFF2-40B4-BE49-F238E27FC236}">
                <a16:creationId xmlns:a16="http://schemas.microsoft.com/office/drawing/2014/main" id="{8576316B-7498-2E42-9B52-88BF1C9DF40C}"/>
              </a:ext>
            </a:extLst>
          </p:cNvPr>
          <p:cNvSpPr>
            <a:spLocks noGrp="1"/>
          </p:cNvSpPr>
          <p:nvPr>
            <p:ph idx="1" hasCustomPrompt="1"/>
          </p:nvPr>
        </p:nvSpPr>
        <p:spPr>
          <a:xfrm>
            <a:off x="8351198" y="852769"/>
            <a:ext cx="9003834" cy="4209767"/>
          </a:xfrm>
          <a:prstGeom prst="rect">
            <a:avLst/>
          </a:prstGeom>
        </p:spPr>
        <p:txBody>
          <a:bodyPr vert="horz" lIns="91440" tIns="45720" rIns="91440" bIns="45720" rtlCol="0" anchor="ctr">
            <a:normAutofit/>
          </a:bodyPr>
          <a:lstStyle>
            <a:lvl1pPr algn="l">
              <a:defRPr sz="2400">
                <a:latin typeface="+mj-lt"/>
              </a:defRPr>
            </a:lvl1pPr>
            <a:lvl2pPr algn="l">
              <a:defRPr sz="2400">
                <a:latin typeface="+mj-lt"/>
              </a:defRPr>
            </a:lvl2pPr>
            <a:lvl3pPr algn="l">
              <a:defRPr sz="2400">
                <a:latin typeface="+mj-lt"/>
              </a:defRPr>
            </a:lvl3pPr>
            <a:lvl4pPr algn="l">
              <a:defRPr sz="2400">
                <a:latin typeface="+mj-lt"/>
              </a:defRPr>
            </a:lvl4pPr>
            <a:lvl5pPr algn="l">
              <a:defRPr sz="2400">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itle 1">
            <a:extLst>
              <a:ext uri="{FF2B5EF4-FFF2-40B4-BE49-F238E27FC236}">
                <a16:creationId xmlns:a16="http://schemas.microsoft.com/office/drawing/2014/main" id="{451775DA-49A0-2F4D-9F21-5D20DA6BA9B6}"/>
              </a:ext>
            </a:extLst>
          </p:cNvPr>
          <p:cNvSpPr>
            <a:spLocks noGrp="1"/>
          </p:cNvSpPr>
          <p:nvPr>
            <p:ph type="ctrTitle"/>
          </p:nvPr>
        </p:nvSpPr>
        <p:spPr>
          <a:xfrm>
            <a:off x="913266" y="852768"/>
            <a:ext cx="6269064" cy="4209768"/>
          </a:xfrm>
        </p:spPr>
        <p:txBody>
          <a:bodyPr lIns="0" rIns="0" anchor="ctr">
            <a:normAutofit/>
          </a:bodyPr>
          <a:lstStyle>
            <a:lvl1pPr algn="l">
              <a:defRPr sz="7200" b="0" i="0" cap="all" baseline="0">
                <a:solidFill>
                  <a:schemeClr val="accent4">
                    <a:lumMod val="75000"/>
                  </a:schemeClr>
                </a:solidFill>
                <a:latin typeface="Sagona ExtraLight" panose="02020303050505020204" pitchFamily="18"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83127733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w/Caption_4">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5224466"/>
            <a:ext cx="18288000" cy="5062538"/>
          </a:xfrm>
          <a:prstGeom prst="rect">
            <a:avLst/>
          </a:prstGeom>
          <a:solidFill>
            <a:schemeClr val="accent4">
              <a:lumMod val="50000"/>
            </a:schemeClr>
          </a:solidFill>
        </p:spPr>
        <p:txBody>
          <a:bodyPr/>
          <a:lstStyle/>
          <a:p>
            <a:r>
              <a:rPr lang="en-US" smtClean="0"/>
              <a:t>Click icon to add picture</a:t>
            </a:r>
            <a:endParaRPr lang="id-ID" dirty="0"/>
          </a:p>
        </p:txBody>
      </p:sp>
      <p:cxnSp>
        <p:nvCxnSpPr>
          <p:cNvPr id="5" name="Straight Connector 4">
            <a:extLst>
              <a:ext uri="{FF2B5EF4-FFF2-40B4-BE49-F238E27FC236}">
                <a16:creationId xmlns:a16="http://schemas.microsoft.com/office/drawing/2014/main" id="{40C0F668-C1BA-A349-A542-9E54E73E8178}"/>
              </a:ext>
            </a:extLst>
          </p:cNvPr>
          <p:cNvCxnSpPr>
            <a:cxnSpLocks/>
          </p:cNvCxnSpPr>
          <p:nvPr userDrawn="1"/>
        </p:nvCxnSpPr>
        <p:spPr>
          <a:xfrm>
            <a:off x="7442432" y="509466"/>
            <a:ext cx="0" cy="4209768"/>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 name="Text Placeholder 2">
            <a:extLst>
              <a:ext uri="{FF2B5EF4-FFF2-40B4-BE49-F238E27FC236}">
                <a16:creationId xmlns:a16="http://schemas.microsoft.com/office/drawing/2014/main" id="{5832AA92-D0AC-8247-A360-19A5932C4E36}"/>
              </a:ext>
            </a:extLst>
          </p:cNvPr>
          <p:cNvSpPr>
            <a:spLocks noGrp="1"/>
          </p:cNvSpPr>
          <p:nvPr>
            <p:ph idx="1" hasCustomPrompt="1"/>
          </p:nvPr>
        </p:nvSpPr>
        <p:spPr>
          <a:xfrm>
            <a:off x="8026866" y="509467"/>
            <a:ext cx="9003834" cy="4209767"/>
          </a:xfrm>
          <a:prstGeom prst="rect">
            <a:avLst/>
          </a:prstGeom>
        </p:spPr>
        <p:txBody>
          <a:bodyPr vert="horz" lIns="91440" tIns="45720" rIns="91440" bIns="45720" rtlCol="0" anchor="ctr">
            <a:normAutofit/>
          </a:bodyPr>
          <a:lstStyle>
            <a:lvl1pPr algn="l">
              <a:defRPr sz="2400">
                <a:latin typeface="+mj-lt"/>
              </a:defRPr>
            </a:lvl1pPr>
            <a:lvl2pPr algn="l">
              <a:defRPr sz="2400">
                <a:latin typeface="+mj-lt"/>
              </a:defRPr>
            </a:lvl2pPr>
            <a:lvl3pPr algn="l">
              <a:defRPr sz="2400">
                <a:latin typeface="+mj-lt"/>
              </a:defRPr>
            </a:lvl3pPr>
            <a:lvl4pPr algn="l">
              <a:defRPr sz="2400">
                <a:latin typeface="+mj-lt"/>
              </a:defRPr>
            </a:lvl4pPr>
            <a:lvl5pPr algn="l">
              <a:defRPr sz="2400">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1">
            <a:extLst>
              <a:ext uri="{FF2B5EF4-FFF2-40B4-BE49-F238E27FC236}">
                <a16:creationId xmlns:a16="http://schemas.microsoft.com/office/drawing/2014/main" id="{E3AD9F76-09D6-0D4E-99ED-D9391C974AD2}"/>
              </a:ext>
            </a:extLst>
          </p:cNvPr>
          <p:cNvSpPr>
            <a:spLocks noGrp="1"/>
          </p:cNvSpPr>
          <p:nvPr>
            <p:ph type="ctrTitle"/>
          </p:nvPr>
        </p:nvSpPr>
        <p:spPr>
          <a:xfrm>
            <a:off x="588935" y="509466"/>
            <a:ext cx="6269064" cy="4209768"/>
          </a:xfrm>
        </p:spPr>
        <p:txBody>
          <a:bodyPr lIns="0" rIns="0" anchor="ctr">
            <a:normAutofit/>
          </a:bodyPr>
          <a:lstStyle>
            <a:lvl1pPr algn="l">
              <a:defRPr sz="7200" b="0" i="0" cap="all" baseline="0">
                <a:solidFill>
                  <a:schemeClr val="accent4">
                    <a:lumMod val="75000"/>
                  </a:schemeClr>
                </a:solidFill>
                <a:latin typeface="Sagona ExtraLight" panose="02020303050505020204" pitchFamily="18"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856150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w/Caption_5">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5224466"/>
            <a:ext cx="18288000" cy="5062538"/>
          </a:xfrm>
          <a:prstGeom prst="rect">
            <a:avLst/>
          </a:prstGeom>
          <a:solidFill>
            <a:schemeClr val="accent4">
              <a:lumMod val="50000"/>
            </a:schemeClr>
          </a:solidFill>
        </p:spPr>
        <p:txBody>
          <a:bodyPr/>
          <a:lstStyle/>
          <a:p>
            <a:r>
              <a:rPr lang="en-US" smtClean="0"/>
              <a:t>Click icon to add picture</a:t>
            </a:r>
            <a:endParaRPr lang="id-ID" dirty="0"/>
          </a:p>
        </p:txBody>
      </p:sp>
      <p:sp>
        <p:nvSpPr>
          <p:cNvPr id="6" name="Text Placeholder 2">
            <a:extLst>
              <a:ext uri="{FF2B5EF4-FFF2-40B4-BE49-F238E27FC236}">
                <a16:creationId xmlns:a16="http://schemas.microsoft.com/office/drawing/2014/main" id="{5832AA92-D0AC-8247-A360-19A5932C4E36}"/>
              </a:ext>
            </a:extLst>
          </p:cNvPr>
          <p:cNvSpPr>
            <a:spLocks noGrp="1"/>
          </p:cNvSpPr>
          <p:nvPr>
            <p:ph idx="1" hasCustomPrompt="1"/>
          </p:nvPr>
        </p:nvSpPr>
        <p:spPr>
          <a:xfrm>
            <a:off x="8026866" y="852769"/>
            <a:ext cx="9003834" cy="4209767"/>
          </a:xfrm>
          <a:prstGeom prst="rect">
            <a:avLst/>
          </a:prstGeom>
        </p:spPr>
        <p:txBody>
          <a:bodyPr vert="horz" lIns="91440" tIns="45720" rIns="91440" bIns="45720" rtlCol="0" anchor="ctr">
            <a:normAutofit/>
          </a:bodyPr>
          <a:lstStyle>
            <a:lvl1pPr algn="l">
              <a:defRPr sz="2400">
                <a:latin typeface="+mj-lt"/>
              </a:defRPr>
            </a:lvl1pPr>
            <a:lvl2pPr algn="l">
              <a:defRPr sz="2400">
                <a:latin typeface="+mj-lt"/>
              </a:defRPr>
            </a:lvl2pPr>
            <a:lvl3pPr algn="l">
              <a:defRPr sz="2400">
                <a:latin typeface="+mj-lt"/>
              </a:defRPr>
            </a:lvl3pPr>
            <a:lvl4pPr algn="l">
              <a:defRPr sz="2400">
                <a:latin typeface="+mj-lt"/>
              </a:defRPr>
            </a:lvl4pPr>
            <a:lvl5pPr algn="l">
              <a:defRPr sz="2400">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1">
            <a:extLst>
              <a:ext uri="{FF2B5EF4-FFF2-40B4-BE49-F238E27FC236}">
                <a16:creationId xmlns:a16="http://schemas.microsoft.com/office/drawing/2014/main" id="{E3AD9F76-09D6-0D4E-99ED-D9391C974AD2}"/>
              </a:ext>
            </a:extLst>
          </p:cNvPr>
          <p:cNvSpPr>
            <a:spLocks noGrp="1"/>
          </p:cNvSpPr>
          <p:nvPr>
            <p:ph type="ctrTitle"/>
          </p:nvPr>
        </p:nvSpPr>
        <p:spPr>
          <a:xfrm>
            <a:off x="588935" y="852768"/>
            <a:ext cx="6269064" cy="4209768"/>
          </a:xfrm>
        </p:spPr>
        <p:txBody>
          <a:bodyPr lIns="0" rIns="0" anchor="ctr">
            <a:normAutofit/>
          </a:bodyPr>
          <a:lstStyle>
            <a:lvl1pPr algn="l">
              <a:defRPr sz="7200" b="0" i="0" cap="all" baseline="0">
                <a:solidFill>
                  <a:schemeClr val="accent4">
                    <a:lumMod val="75000"/>
                  </a:schemeClr>
                </a:solidFill>
                <a:latin typeface="Sagona ExtraLight" panose="02020303050505020204" pitchFamily="18" charset="0"/>
              </a:defRPr>
            </a:lvl1pPr>
          </a:lstStyle>
          <a:p>
            <a:r>
              <a:rPr lang="en-US" smtClean="0"/>
              <a:t>Click to edit Master title style</a:t>
            </a:r>
            <a:endParaRPr lang="en-US" dirty="0"/>
          </a:p>
        </p:txBody>
      </p:sp>
      <p:cxnSp>
        <p:nvCxnSpPr>
          <p:cNvPr id="15" name="Straight Connector 14">
            <a:extLst>
              <a:ext uri="{FF2B5EF4-FFF2-40B4-BE49-F238E27FC236}">
                <a16:creationId xmlns:a16="http://schemas.microsoft.com/office/drawing/2014/main" id="{16414763-7D4F-994A-AAA9-7DC46C19D816}"/>
              </a:ext>
            </a:extLst>
          </p:cNvPr>
          <p:cNvCxnSpPr>
            <a:cxnSpLocks/>
          </p:cNvCxnSpPr>
          <p:nvPr userDrawn="1"/>
        </p:nvCxnSpPr>
        <p:spPr>
          <a:xfrm>
            <a:off x="0" y="8989449"/>
            <a:ext cx="1828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7753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mparison_1">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062DFD1-09C0-6845-8219-0846F32EDEFA}"/>
              </a:ext>
            </a:extLst>
          </p:cNvPr>
          <p:cNvSpPr>
            <a:spLocks noGrp="1"/>
          </p:cNvSpPr>
          <p:nvPr>
            <p:ph type="dt" sz="half" idx="10"/>
          </p:nvPr>
        </p:nvSpPr>
        <p:spPr/>
        <p:txBody>
          <a:bodyPr/>
          <a:lstStyle/>
          <a:p>
            <a:fld id="{8F9F391E-143D-F948-ADAE-29AEA3C1EBFB}" type="datetimeFigureOut">
              <a:rPr lang="en-US" smtClean="0"/>
              <a:t>6/30/2021</a:t>
            </a:fld>
            <a:endParaRPr lang="en-US" dirty="0"/>
          </a:p>
        </p:txBody>
      </p:sp>
      <p:sp>
        <p:nvSpPr>
          <p:cNvPr id="4" name="Footer Placeholder 3">
            <a:extLst>
              <a:ext uri="{FF2B5EF4-FFF2-40B4-BE49-F238E27FC236}">
                <a16:creationId xmlns:a16="http://schemas.microsoft.com/office/drawing/2014/main" id="{CB7D7355-C4D0-1F4D-A365-E4AF1D8FED0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2771307-5F5C-D847-B837-8C60542C4B66}"/>
              </a:ext>
            </a:extLst>
          </p:cNvPr>
          <p:cNvSpPr>
            <a:spLocks noGrp="1"/>
          </p:cNvSpPr>
          <p:nvPr>
            <p:ph type="sldNum" sz="quarter" idx="12"/>
          </p:nvPr>
        </p:nvSpPr>
        <p:spPr/>
        <p:txBody>
          <a:bodyPr/>
          <a:lstStyle/>
          <a:p>
            <a:fld id="{31FEFF75-79D2-EE46-877B-299D1510E681}" type="slidenum">
              <a:rPr lang="en-US" smtClean="0"/>
              <a:t>‹#›</a:t>
            </a:fld>
            <a:endParaRPr lang="en-US" dirty="0"/>
          </a:p>
        </p:txBody>
      </p:sp>
      <p:sp>
        <p:nvSpPr>
          <p:cNvPr id="7" name="Title 1">
            <a:extLst>
              <a:ext uri="{FF2B5EF4-FFF2-40B4-BE49-F238E27FC236}">
                <a16:creationId xmlns:a16="http://schemas.microsoft.com/office/drawing/2014/main" id="{9B04801C-3319-AC43-9484-8377A4F8F253}"/>
              </a:ext>
            </a:extLst>
          </p:cNvPr>
          <p:cNvSpPr>
            <a:spLocks noGrp="1"/>
          </p:cNvSpPr>
          <p:nvPr>
            <p:ph type="ctrTitle" hasCustomPrompt="1"/>
          </p:nvPr>
        </p:nvSpPr>
        <p:spPr>
          <a:xfrm>
            <a:off x="2440982" y="509468"/>
            <a:ext cx="15201554" cy="1503828"/>
          </a:xfrm>
        </p:spPr>
        <p:txBody>
          <a:bodyPr lIns="0" rIns="0" anchor="b">
            <a:noAutofit/>
          </a:bodyPr>
          <a:lstStyle>
            <a:lvl1pPr algn="l">
              <a:defRPr sz="6750" b="0" i="0" cap="all" baseline="0">
                <a:solidFill>
                  <a:schemeClr val="accent4">
                    <a:lumMod val="75000"/>
                  </a:schemeClr>
                </a:solidFill>
                <a:latin typeface="Sagona ExtraLight" panose="02020303050505020204" pitchFamily="18" charset="0"/>
              </a:defRPr>
            </a:lvl1pPr>
          </a:lstStyle>
          <a:p>
            <a:r>
              <a:rPr lang="en-US" dirty="0"/>
              <a:t>TITLE GOE HERE</a:t>
            </a:r>
          </a:p>
        </p:txBody>
      </p:sp>
      <p:cxnSp>
        <p:nvCxnSpPr>
          <p:cNvPr id="13" name="Straight Connector 12">
            <a:extLst>
              <a:ext uri="{FF2B5EF4-FFF2-40B4-BE49-F238E27FC236}">
                <a16:creationId xmlns:a16="http://schemas.microsoft.com/office/drawing/2014/main" id="{B781E455-9E6F-1B48-A537-F86699963276}"/>
              </a:ext>
            </a:extLst>
          </p:cNvPr>
          <p:cNvCxnSpPr>
            <a:cxnSpLocks/>
          </p:cNvCxnSpPr>
          <p:nvPr userDrawn="1"/>
        </p:nvCxnSpPr>
        <p:spPr>
          <a:xfrm>
            <a:off x="588935" y="2013295"/>
            <a:ext cx="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78CECE2-CD4D-4A44-927A-53FFE158AF1C}"/>
              </a:ext>
            </a:extLst>
          </p:cNvPr>
          <p:cNvCxnSpPr>
            <a:cxnSpLocks/>
          </p:cNvCxnSpPr>
          <p:nvPr userDrawn="1"/>
        </p:nvCxnSpPr>
        <p:spPr>
          <a:xfrm>
            <a:off x="1701479" y="0"/>
            <a:ext cx="0" cy="10287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11B2D7F8-9505-6148-BEA2-27C4290FF6E2}"/>
              </a:ext>
            </a:extLst>
          </p:cNvPr>
          <p:cNvSpPr>
            <a:spLocks noGrp="1"/>
          </p:cNvSpPr>
          <p:nvPr>
            <p:ph sz="half" idx="1"/>
          </p:nvPr>
        </p:nvSpPr>
        <p:spPr>
          <a:xfrm>
            <a:off x="2440982" y="3496237"/>
            <a:ext cx="7040591" cy="5769209"/>
          </a:xfrm>
        </p:spPr>
        <p:txBody>
          <a:bodyPr>
            <a:normAutofit/>
          </a:bodyPr>
          <a:lstStyle>
            <a:lvl1pPr>
              <a:lnSpc>
                <a:spcPct val="100000"/>
              </a:lnSpc>
              <a:defRPr sz="2400">
                <a:latin typeface="+mj-lt"/>
                <a:cs typeface="Calibri" panose="020F0502020204030204" pitchFamily="34" charset="0"/>
              </a:defRPr>
            </a:lvl1pPr>
            <a:lvl2pPr>
              <a:lnSpc>
                <a:spcPct val="100000"/>
              </a:lnSpc>
              <a:defRPr sz="2400">
                <a:latin typeface="+mj-lt"/>
                <a:cs typeface="Calibri" panose="020F0502020204030204" pitchFamily="34" charset="0"/>
              </a:defRPr>
            </a:lvl2pPr>
            <a:lvl3pPr>
              <a:lnSpc>
                <a:spcPct val="100000"/>
              </a:lnSpc>
              <a:defRPr sz="2400">
                <a:latin typeface="+mj-lt"/>
                <a:cs typeface="Calibri" panose="020F0502020204030204" pitchFamily="34" charset="0"/>
              </a:defRPr>
            </a:lvl3pPr>
            <a:lvl4pPr>
              <a:lnSpc>
                <a:spcPct val="100000"/>
              </a:lnSpc>
              <a:defRPr sz="2400">
                <a:latin typeface="+mj-lt"/>
                <a:cs typeface="Calibri" panose="020F0502020204030204" pitchFamily="34" charset="0"/>
              </a:defRPr>
            </a:lvl4pPr>
            <a:lvl5pPr>
              <a:lnSpc>
                <a:spcPct val="100000"/>
              </a:lnSpc>
              <a:defRPr sz="2400">
                <a:latin typeface="+mj-lt"/>
                <a:cs typeface="Calibri" panose="020F050202020403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3">
            <a:extLst>
              <a:ext uri="{FF2B5EF4-FFF2-40B4-BE49-F238E27FC236}">
                <a16:creationId xmlns:a16="http://schemas.microsoft.com/office/drawing/2014/main" id="{A9ADB053-F5D5-D34D-B6E3-A8AB7297F1F9}"/>
              </a:ext>
            </a:extLst>
          </p:cNvPr>
          <p:cNvSpPr>
            <a:spLocks noGrp="1"/>
          </p:cNvSpPr>
          <p:nvPr>
            <p:ph sz="half" idx="2"/>
          </p:nvPr>
        </p:nvSpPr>
        <p:spPr>
          <a:xfrm>
            <a:off x="10601945" y="3496237"/>
            <a:ext cx="7040591" cy="5769209"/>
          </a:xfrm>
        </p:spPr>
        <p:txBody>
          <a:bodyPr>
            <a:normAutofit/>
          </a:bodyPr>
          <a:lstStyle>
            <a:lvl1pPr>
              <a:lnSpc>
                <a:spcPct val="100000"/>
              </a:lnSpc>
              <a:defRPr sz="2400">
                <a:latin typeface="+mj-lt"/>
                <a:cs typeface="Calibri" panose="020F0502020204030204" pitchFamily="34" charset="0"/>
              </a:defRPr>
            </a:lvl1pPr>
            <a:lvl2pPr>
              <a:lnSpc>
                <a:spcPct val="100000"/>
              </a:lnSpc>
              <a:defRPr sz="2400">
                <a:latin typeface="+mj-lt"/>
                <a:cs typeface="Calibri" panose="020F0502020204030204" pitchFamily="34" charset="0"/>
              </a:defRPr>
            </a:lvl2pPr>
            <a:lvl3pPr>
              <a:lnSpc>
                <a:spcPct val="100000"/>
              </a:lnSpc>
              <a:defRPr sz="2400">
                <a:latin typeface="+mj-lt"/>
                <a:cs typeface="Calibri" panose="020F0502020204030204" pitchFamily="34" charset="0"/>
              </a:defRPr>
            </a:lvl3pPr>
            <a:lvl4pPr>
              <a:lnSpc>
                <a:spcPct val="100000"/>
              </a:lnSpc>
              <a:defRPr sz="2400">
                <a:latin typeface="+mj-lt"/>
                <a:cs typeface="Calibri" panose="020F0502020204030204" pitchFamily="34" charset="0"/>
              </a:defRPr>
            </a:lvl4pPr>
            <a:lvl5pPr>
              <a:lnSpc>
                <a:spcPct val="100000"/>
              </a:lnSpc>
              <a:defRPr sz="2400">
                <a:latin typeface="+mj-lt"/>
                <a:cs typeface="Calibri" panose="020F050202020403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2">
            <a:extLst>
              <a:ext uri="{FF2B5EF4-FFF2-40B4-BE49-F238E27FC236}">
                <a16:creationId xmlns:a16="http://schemas.microsoft.com/office/drawing/2014/main" id="{B75E12F7-C53F-EB47-8D86-3CE7D6B2A8FB}"/>
              </a:ext>
            </a:extLst>
          </p:cNvPr>
          <p:cNvSpPr>
            <a:spLocks noGrp="1"/>
          </p:cNvSpPr>
          <p:nvPr>
            <p:ph type="body" idx="13"/>
          </p:nvPr>
        </p:nvSpPr>
        <p:spPr>
          <a:xfrm>
            <a:off x="2440983" y="2203110"/>
            <a:ext cx="7008234" cy="1235868"/>
          </a:xfrm>
        </p:spPr>
        <p:txBody>
          <a:bodyPr anchor="b">
            <a:normAutofit/>
          </a:bodyPr>
          <a:lstStyle>
            <a:lvl1pPr marL="0" indent="0">
              <a:buNone/>
              <a:defRPr sz="4200" b="1">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5" name="Text Placeholder 4">
            <a:extLst>
              <a:ext uri="{FF2B5EF4-FFF2-40B4-BE49-F238E27FC236}">
                <a16:creationId xmlns:a16="http://schemas.microsoft.com/office/drawing/2014/main" id="{0C3895DE-E9F7-5A41-91A4-BC8DE509CFFC}"/>
              </a:ext>
            </a:extLst>
          </p:cNvPr>
          <p:cNvSpPr>
            <a:spLocks noGrp="1"/>
          </p:cNvSpPr>
          <p:nvPr>
            <p:ph type="body" sz="quarter" idx="3"/>
          </p:nvPr>
        </p:nvSpPr>
        <p:spPr>
          <a:xfrm>
            <a:off x="10601945" y="2203110"/>
            <a:ext cx="7042748" cy="1235868"/>
          </a:xfrm>
        </p:spPr>
        <p:txBody>
          <a:bodyPr anchor="b">
            <a:normAutofit/>
          </a:bodyPr>
          <a:lstStyle>
            <a:lvl1pPr marL="0" indent="0">
              <a:buNone/>
              <a:defRPr sz="4200" b="1">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Tree>
    <p:extLst>
      <p:ext uri="{BB962C8B-B14F-4D97-AF65-F5344CB8AC3E}">
        <p14:creationId xmlns:p14="http://schemas.microsoft.com/office/powerpoint/2010/main" val="2808234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mparison_2">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062DFD1-09C0-6845-8219-0846F32EDEFA}"/>
              </a:ext>
            </a:extLst>
          </p:cNvPr>
          <p:cNvSpPr>
            <a:spLocks noGrp="1"/>
          </p:cNvSpPr>
          <p:nvPr>
            <p:ph type="dt" sz="half" idx="10"/>
          </p:nvPr>
        </p:nvSpPr>
        <p:spPr/>
        <p:txBody>
          <a:bodyPr/>
          <a:lstStyle/>
          <a:p>
            <a:fld id="{8F9F391E-143D-F948-ADAE-29AEA3C1EBFB}" type="datetimeFigureOut">
              <a:rPr lang="en-US" smtClean="0"/>
              <a:t>6/30/2021</a:t>
            </a:fld>
            <a:endParaRPr lang="en-US" dirty="0"/>
          </a:p>
        </p:txBody>
      </p:sp>
      <p:sp>
        <p:nvSpPr>
          <p:cNvPr id="4" name="Footer Placeholder 3">
            <a:extLst>
              <a:ext uri="{FF2B5EF4-FFF2-40B4-BE49-F238E27FC236}">
                <a16:creationId xmlns:a16="http://schemas.microsoft.com/office/drawing/2014/main" id="{CB7D7355-C4D0-1F4D-A365-E4AF1D8FED0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2771307-5F5C-D847-B837-8C60542C4B66}"/>
              </a:ext>
            </a:extLst>
          </p:cNvPr>
          <p:cNvSpPr>
            <a:spLocks noGrp="1"/>
          </p:cNvSpPr>
          <p:nvPr>
            <p:ph type="sldNum" sz="quarter" idx="12"/>
          </p:nvPr>
        </p:nvSpPr>
        <p:spPr/>
        <p:txBody>
          <a:bodyPr/>
          <a:lstStyle/>
          <a:p>
            <a:fld id="{31FEFF75-79D2-EE46-877B-299D1510E681}" type="slidenum">
              <a:rPr lang="en-US" smtClean="0"/>
              <a:t>‹#›</a:t>
            </a:fld>
            <a:endParaRPr lang="en-US" dirty="0"/>
          </a:p>
        </p:txBody>
      </p:sp>
      <p:sp>
        <p:nvSpPr>
          <p:cNvPr id="7" name="Title 1">
            <a:extLst>
              <a:ext uri="{FF2B5EF4-FFF2-40B4-BE49-F238E27FC236}">
                <a16:creationId xmlns:a16="http://schemas.microsoft.com/office/drawing/2014/main" id="{9B04801C-3319-AC43-9484-8377A4F8F253}"/>
              </a:ext>
            </a:extLst>
          </p:cNvPr>
          <p:cNvSpPr>
            <a:spLocks noGrp="1"/>
          </p:cNvSpPr>
          <p:nvPr>
            <p:ph type="ctrTitle" hasCustomPrompt="1"/>
          </p:nvPr>
        </p:nvSpPr>
        <p:spPr>
          <a:xfrm>
            <a:off x="588935" y="509468"/>
            <a:ext cx="15201554" cy="1503828"/>
          </a:xfrm>
        </p:spPr>
        <p:txBody>
          <a:bodyPr lIns="0" rIns="0" anchor="b">
            <a:noAutofit/>
          </a:bodyPr>
          <a:lstStyle>
            <a:lvl1pPr algn="l">
              <a:defRPr sz="6750" b="0" i="0" cap="all" baseline="0">
                <a:solidFill>
                  <a:schemeClr val="accent4">
                    <a:lumMod val="75000"/>
                  </a:schemeClr>
                </a:solidFill>
                <a:latin typeface="Sagona ExtraLight" panose="02020303050505020204" pitchFamily="18" charset="0"/>
              </a:defRPr>
            </a:lvl1pPr>
          </a:lstStyle>
          <a:p>
            <a:r>
              <a:rPr lang="en-US" dirty="0"/>
              <a:t>TITLE GOE HERE</a:t>
            </a:r>
          </a:p>
        </p:txBody>
      </p:sp>
      <p:cxnSp>
        <p:nvCxnSpPr>
          <p:cNvPr id="13" name="Straight Connector 12">
            <a:extLst>
              <a:ext uri="{FF2B5EF4-FFF2-40B4-BE49-F238E27FC236}">
                <a16:creationId xmlns:a16="http://schemas.microsoft.com/office/drawing/2014/main" id="{B781E455-9E6F-1B48-A537-F86699963276}"/>
              </a:ext>
            </a:extLst>
          </p:cNvPr>
          <p:cNvCxnSpPr>
            <a:cxnSpLocks/>
          </p:cNvCxnSpPr>
          <p:nvPr userDrawn="1"/>
        </p:nvCxnSpPr>
        <p:spPr>
          <a:xfrm>
            <a:off x="588935" y="2013295"/>
            <a:ext cx="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11B2D7F8-9505-6148-BEA2-27C4290FF6E2}"/>
              </a:ext>
            </a:extLst>
          </p:cNvPr>
          <p:cNvSpPr>
            <a:spLocks noGrp="1"/>
          </p:cNvSpPr>
          <p:nvPr>
            <p:ph sz="half" idx="1"/>
          </p:nvPr>
        </p:nvSpPr>
        <p:spPr>
          <a:xfrm>
            <a:off x="588935" y="3496237"/>
            <a:ext cx="7040591" cy="5769209"/>
          </a:xfrm>
        </p:spPr>
        <p:txBody>
          <a:bodyPr>
            <a:normAutofit/>
          </a:bodyPr>
          <a:lstStyle>
            <a:lvl1pPr>
              <a:lnSpc>
                <a:spcPct val="100000"/>
              </a:lnSpc>
              <a:defRPr sz="2400">
                <a:latin typeface="+mj-lt"/>
                <a:cs typeface="Calibri" panose="020F0502020204030204" pitchFamily="34" charset="0"/>
              </a:defRPr>
            </a:lvl1pPr>
            <a:lvl2pPr>
              <a:lnSpc>
                <a:spcPct val="100000"/>
              </a:lnSpc>
              <a:defRPr sz="2400">
                <a:latin typeface="+mj-lt"/>
                <a:cs typeface="Calibri" panose="020F0502020204030204" pitchFamily="34" charset="0"/>
              </a:defRPr>
            </a:lvl2pPr>
            <a:lvl3pPr>
              <a:lnSpc>
                <a:spcPct val="100000"/>
              </a:lnSpc>
              <a:defRPr sz="2400">
                <a:latin typeface="+mj-lt"/>
                <a:cs typeface="Calibri" panose="020F0502020204030204" pitchFamily="34" charset="0"/>
              </a:defRPr>
            </a:lvl3pPr>
            <a:lvl4pPr>
              <a:lnSpc>
                <a:spcPct val="100000"/>
              </a:lnSpc>
              <a:defRPr sz="2400">
                <a:latin typeface="+mj-lt"/>
                <a:cs typeface="Calibri" panose="020F0502020204030204" pitchFamily="34" charset="0"/>
              </a:defRPr>
            </a:lvl4pPr>
            <a:lvl5pPr>
              <a:lnSpc>
                <a:spcPct val="100000"/>
              </a:lnSpc>
              <a:defRPr sz="2400">
                <a:latin typeface="+mj-lt"/>
                <a:cs typeface="Calibri" panose="020F050202020403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3">
            <a:extLst>
              <a:ext uri="{FF2B5EF4-FFF2-40B4-BE49-F238E27FC236}">
                <a16:creationId xmlns:a16="http://schemas.microsoft.com/office/drawing/2014/main" id="{A9ADB053-F5D5-D34D-B6E3-A8AB7297F1F9}"/>
              </a:ext>
            </a:extLst>
          </p:cNvPr>
          <p:cNvSpPr>
            <a:spLocks noGrp="1"/>
          </p:cNvSpPr>
          <p:nvPr>
            <p:ph sz="half" idx="2"/>
          </p:nvPr>
        </p:nvSpPr>
        <p:spPr>
          <a:xfrm>
            <a:off x="8749898" y="3496237"/>
            <a:ext cx="7040591" cy="5769209"/>
          </a:xfrm>
        </p:spPr>
        <p:txBody>
          <a:bodyPr>
            <a:normAutofit/>
          </a:bodyPr>
          <a:lstStyle>
            <a:lvl1pPr>
              <a:lnSpc>
                <a:spcPct val="100000"/>
              </a:lnSpc>
              <a:defRPr sz="2400">
                <a:latin typeface="+mj-lt"/>
                <a:cs typeface="Calibri" panose="020F0502020204030204" pitchFamily="34" charset="0"/>
              </a:defRPr>
            </a:lvl1pPr>
            <a:lvl2pPr>
              <a:lnSpc>
                <a:spcPct val="100000"/>
              </a:lnSpc>
              <a:defRPr sz="2400">
                <a:latin typeface="+mj-lt"/>
                <a:cs typeface="Calibri" panose="020F0502020204030204" pitchFamily="34" charset="0"/>
              </a:defRPr>
            </a:lvl2pPr>
            <a:lvl3pPr>
              <a:lnSpc>
                <a:spcPct val="100000"/>
              </a:lnSpc>
              <a:defRPr sz="2400">
                <a:latin typeface="+mj-lt"/>
                <a:cs typeface="Calibri" panose="020F0502020204030204" pitchFamily="34" charset="0"/>
              </a:defRPr>
            </a:lvl3pPr>
            <a:lvl4pPr>
              <a:lnSpc>
                <a:spcPct val="100000"/>
              </a:lnSpc>
              <a:defRPr sz="2400">
                <a:latin typeface="+mj-lt"/>
                <a:cs typeface="Calibri" panose="020F0502020204030204" pitchFamily="34" charset="0"/>
              </a:defRPr>
            </a:lvl4pPr>
            <a:lvl5pPr>
              <a:lnSpc>
                <a:spcPct val="100000"/>
              </a:lnSpc>
              <a:defRPr sz="2400">
                <a:latin typeface="+mj-lt"/>
                <a:cs typeface="Calibri" panose="020F050202020403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2">
            <a:extLst>
              <a:ext uri="{FF2B5EF4-FFF2-40B4-BE49-F238E27FC236}">
                <a16:creationId xmlns:a16="http://schemas.microsoft.com/office/drawing/2014/main" id="{B75E12F7-C53F-EB47-8D86-3CE7D6B2A8FB}"/>
              </a:ext>
            </a:extLst>
          </p:cNvPr>
          <p:cNvSpPr>
            <a:spLocks noGrp="1"/>
          </p:cNvSpPr>
          <p:nvPr>
            <p:ph type="body" idx="13"/>
          </p:nvPr>
        </p:nvSpPr>
        <p:spPr>
          <a:xfrm>
            <a:off x="588936" y="2203110"/>
            <a:ext cx="7008234" cy="1235868"/>
          </a:xfrm>
        </p:spPr>
        <p:txBody>
          <a:bodyPr anchor="b">
            <a:normAutofit/>
          </a:bodyPr>
          <a:lstStyle>
            <a:lvl1pPr marL="0" indent="0">
              <a:buNone/>
              <a:defRPr sz="4200" b="1">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5" name="Text Placeholder 4">
            <a:extLst>
              <a:ext uri="{FF2B5EF4-FFF2-40B4-BE49-F238E27FC236}">
                <a16:creationId xmlns:a16="http://schemas.microsoft.com/office/drawing/2014/main" id="{0C3895DE-E9F7-5A41-91A4-BC8DE509CFFC}"/>
              </a:ext>
            </a:extLst>
          </p:cNvPr>
          <p:cNvSpPr>
            <a:spLocks noGrp="1"/>
          </p:cNvSpPr>
          <p:nvPr>
            <p:ph type="body" sz="quarter" idx="3"/>
          </p:nvPr>
        </p:nvSpPr>
        <p:spPr>
          <a:xfrm>
            <a:off x="8749898" y="2203110"/>
            <a:ext cx="7042748" cy="1235868"/>
          </a:xfrm>
        </p:spPr>
        <p:txBody>
          <a:bodyPr anchor="b">
            <a:normAutofit/>
          </a:bodyPr>
          <a:lstStyle>
            <a:lvl1pPr marL="0" indent="0">
              <a:buNone/>
              <a:defRPr sz="4200" b="1">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cxnSp>
        <p:nvCxnSpPr>
          <p:cNvPr id="17" name="Straight Connector 16">
            <a:extLst>
              <a:ext uri="{FF2B5EF4-FFF2-40B4-BE49-F238E27FC236}">
                <a16:creationId xmlns:a16="http://schemas.microsoft.com/office/drawing/2014/main" id="{E28CCA37-00BD-0A43-8647-67DD0510A7E3}"/>
              </a:ext>
            </a:extLst>
          </p:cNvPr>
          <p:cNvCxnSpPr>
            <a:cxnSpLocks/>
          </p:cNvCxnSpPr>
          <p:nvPr userDrawn="1"/>
        </p:nvCxnSpPr>
        <p:spPr>
          <a:xfrm>
            <a:off x="16586523" y="0"/>
            <a:ext cx="0" cy="10287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59846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mparison_3">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062DFD1-09C0-6845-8219-0846F32EDEFA}"/>
              </a:ext>
            </a:extLst>
          </p:cNvPr>
          <p:cNvSpPr>
            <a:spLocks noGrp="1"/>
          </p:cNvSpPr>
          <p:nvPr>
            <p:ph type="dt" sz="half" idx="10"/>
          </p:nvPr>
        </p:nvSpPr>
        <p:spPr/>
        <p:txBody>
          <a:bodyPr/>
          <a:lstStyle/>
          <a:p>
            <a:fld id="{8F9F391E-143D-F948-ADAE-29AEA3C1EBFB}" type="datetimeFigureOut">
              <a:rPr lang="en-US" smtClean="0"/>
              <a:t>6/30/2021</a:t>
            </a:fld>
            <a:endParaRPr lang="en-US" dirty="0"/>
          </a:p>
        </p:txBody>
      </p:sp>
      <p:sp>
        <p:nvSpPr>
          <p:cNvPr id="4" name="Footer Placeholder 3">
            <a:extLst>
              <a:ext uri="{FF2B5EF4-FFF2-40B4-BE49-F238E27FC236}">
                <a16:creationId xmlns:a16="http://schemas.microsoft.com/office/drawing/2014/main" id="{CB7D7355-C4D0-1F4D-A365-E4AF1D8FED0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2771307-5F5C-D847-B837-8C60542C4B66}"/>
              </a:ext>
            </a:extLst>
          </p:cNvPr>
          <p:cNvSpPr>
            <a:spLocks noGrp="1"/>
          </p:cNvSpPr>
          <p:nvPr>
            <p:ph type="sldNum" sz="quarter" idx="12"/>
          </p:nvPr>
        </p:nvSpPr>
        <p:spPr/>
        <p:txBody>
          <a:bodyPr/>
          <a:lstStyle/>
          <a:p>
            <a:fld id="{31FEFF75-79D2-EE46-877B-299D1510E681}" type="slidenum">
              <a:rPr lang="en-US" smtClean="0"/>
              <a:t>‹#›</a:t>
            </a:fld>
            <a:endParaRPr lang="en-US" dirty="0"/>
          </a:p>
        </p:txBody>
      </p:sp>
      <p:sp>
        <p:nvSpPr>
          <p:cNvPr id="6" name="Title 1">
            <a:extLst>
              <a:ext uri="{FF2B5EF4-FFF2-40B4-BE49-F238E27FC236}">
                <a16:creationId xmlns:a16="http://schemas.microsoft.com/office/drawing/2014/main" id="{89CD5966-5C30-E943-A71E-F48460A377D6}"/>
              </a:ext>
            </a:extLst>
          </p:cNvPr>
          <p:cNvSpPr>
            <a:spLocks noGrp="1"/>
          </p:cNvSpPr>
          <p:nvPr>
            <p:ph type="ctrTitle" hasCustomPrompt="1"/>
          </p:nvPr>
        </p:nvSpPr>
        <p:spPr>
          <a:xfrm>
            <a:off x="588935" y="509468"/>
            <a:ext cx="17053602" cy="1503828"/>
          </a:xfrm>
        </p:spPr>
        <p:txBody>
          <a:bodyPr lIns="0" rIns="0" anchor="b">
            <a:noAutofit/>
          </a:bodyPr>
          <a:lstStyle>
            <a:lvl1pPr algn="l">
              <a:defRPr sz="6750" b="0" i="0" cap="all" baseline="0">
                <a:solidFill>
                  <a:schemeClr val="accent4">
                    <a:lumMod val="75000"/>
                  </a:schemeClr>
                </a:solidFill>
                <a:latin typeface="Sagona ExtraLight" panose="02020303050505020204" pitchFamily="18" charset="0"/>
              </a:defRPr>
            </a:lvl1pPr>
          </a:lstStyle>
          <a:p>
            <a:r>
              <a:rPr lang="en-US" dirty="0"/>
              <a:t>TITLE GOE HERE</a:t>
            </a:r>
          </a:p>
        </p:txBody>
      </p:sp>
      <p:sp>
        <p:nvSpPr>
          <p:cNvPr id="8" name="Content Placeholder 2">
            <a:extLst>
              <a:ext uri="{FF2B5EF4-FFF2-40B4-BE49-F238E27FC236}">
                <a16:creationId xmlns:a16="http://schemas.microsoft.com/office/drawing/2014/main" id="{CF969977-F5DB-3A45-9E9E-556F0938C059}"/>
              </a:ext>
            </a:extLst>
          </p:cNvPr>
          <p:cNvSpPr>
            <a:spLocks noGrp="1"/>
          </p:cNvSpPr>
          <p:nvPr>
            <p:ph sz="half" idx="1"/>
          </p:nvPr>
        </p:nvSpPr>
        <p:spPr>
          <a:xfrm>
            <a:off x="588935" y="3496237"/>
            <a:ext cx="7772400" cy="5769209"/>
          </a:xfrm>
        </p:spPr>
        <p:txBody>
          <a:bodyPr>
            <a:normAutofit/>
          </a:bodyPr>
          <a:lstStyle>
            <a:lvl1pPr>
              <a:lnSpc>
                <a:spcPct val="100000"/>
              </a:lnSpc>
              <a:defRPr sz="2400">
                <a:latin typeface="+mj-lt"/>
                <a:cs typeface="Calibri" panose="020F0502020204030204" pitchFamily="34" charset="0"/>
              </a:defRPr>
            </a:lvl1pPr>
            <a:lvl2pPr>
              <a:lnSpc>
                <a:spcPct val="100000"/>
              </a:lnSpc>
              <a:defRPr sz="2400">
                <a:latin typeface="+mj-lt"/>
                <a:cs typeface="Calibri" panose="020F0502020204030204" pitchFamily="34" charset="0"/>
              </a:defRPr>
            </a:lvl2pPr>
            <a:lvl3pPr>
              <a:lnSpc>
                <a:spcPct val="100000"/>
              </a:lnSpc>
              <a:defRPr sz="2400">
                <a:latin typeface="+mj-lt"/>
                <a:cs typeface="Calibri" panose="020F0502020204030204" pitchFamily="34" charset="0"/>
              </a:defRPr>
            </a:lvl3pPr>
            <a:lvl4pPr>
              <a:lnSpc>
                <a:spcPct val="100000"/>
              </a:lnSpc>
              <a:defRPr sz="2400">
                <a:latin typeface="+mj-lt"/>
                <a:cs typeface="Calibri" panose="020F0502020204030204" pitchFamily="34" charset="0"/>
              </a:defRPr>
            </a:lvl4pPr>
            <a:lvl5pPr>
              <a:lnSpc>
                <a:spcPct val="100000"/>
              </a:lnSpc>
              <a:defRPr sz="2400">
                <a:latin typeface="+mj-lt"/>
                <a:cs typeface="Calibri" panose="020F050202020403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3">
            <a:extLst>
              <a:ext uri="{FF2B5EF4-FFF2-40B4-BE49-F238E27FC236}">
                <a16:creationId xmlns:a16="http://schemas.microsoft.com/office/drawing/2014/main" id="{36D6BBCB-7852-8449-BC02-C5471A775B24}"/>
              </a:ext>
            </a:extLst>
          </p:cNvPr>
          <p:cNvSpPr>
            <a:spLocks noGrp="1"/>
          </p:cNvSpPr>
          <p:nvPr>
            <p:ph sz="half" idx="2"/>
          </p:nvPr>
        </p:nvSpPr>
        <p:spPr>
          <a:xfrm>
            <a:off x="9258300" y="3496237"/>
            <a:ext cx="7772400" cy="5769209"/>
          </a:xfrm>
        </p:spPr>
        <p:txBody>
          <a:bodyPr>
            <a:normAutofit/>
          </a:bodyPr>
          <a:lstStyle>
            <a:lvl1pPr>
              <a:lnSpc>
                <a:spcPct val="100000"/>
              </a:lnSpc>
              <a:defRPr sz="2400">
                <a:latin typeface="+mj-lt"/>
                <a:cs typeface="Calibri" panose="020F0502020204030204" pitchFamily="34" charset="0"/>
              </a:defRPr>
            </a:lvl1pPr>
            <a:lvl2pPr>
              <a:lnSpc>
                <a:spcPct val="100000"/>
              </a:lnSpc>
              <a:defRPr sz="2400">
                <a:latin typeface="+mj-lt"/>
                <a:cs typeface="Calibri" panose="020F0502020204030204" pitchFamily="34" charset="0"/>
              </a:defRPr>
            </a:lvl2pPr>
            <a:lvl3pPr>
              <a:lnSpc>
                <a:spcPct val="100000"/>
              </a:lnSpc>
              <a:defRPr sz="2400">
                <a:latin typeface="+mj-lt"/>
                <a:cs typeface="Calibri" panose="020F0502020204030204" pitchFamily="34" charset="0"/>
              </a:defRPr>
            </a:lvl3pPr>
            <a:lvl4pPr>
              <a:lnSpc>
                <a:spcPct val="100000"/>
              </a:lnSpc>
              <a:defRPr sz="2400">
                <a:latin typeface="+mj-lt"/>
                <a:cs typeface="Calibri" panose="020F0502020204030204" pitchFamily="34" charset="0"/>
              </a:defRPr>
            </a:lvl4pPr>
            <a:lvl5pPr>
              <a:lnSpc>
                <a:spcPct val="100000"/>
              </a:lnSpc>
              <a:defRPr sz="2400">
                <a:latin typeface="+mj-lt"/>
                <a:cs typeface="Calibri" panose="020F050202020403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2">
            <a:extLst>
              <a:ext uri="{FF2B5EF4-FFF2-40B4-BE49-F238E27FC236}">
                <a16:creationId xmlns:a16="http://schemas.microsoft.com/office/drawing/2014/main" id="{725055FA-EC63-034E-B383-78552FAEA374}"/>
              </a:ext>
            </a:extLst>
          </p:cNvPr>
          <p:cNvSpPr>
            <a:spLocks noGrp="1"/>
          </p:cNvSpPr>
          <p:nvPr>
            <p:ph type="body" idx="13"/>
          </p:nvPr>
        </p:nvSpPr>
        <p:spPr>
          <a:xfrm>
            <a:off x="588935" y="2203110"/>
            <a:ext cx="7736681" cy="1235868"/>
          </a:xfrm>
        </p:spPr>
        <p:txBody>
          <a:bodyPr anchor="b">
            <a:normAutofit/>
          </a:bodyPr>
          <a:lstStyle>
            <a:lvl1pPr marL="0" indent="0">
              <a:buNone/>
              <a:defRPr sz="4200" b="1">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1" name="Text Placeholder 4">
            <a:extLst>
              <a:ext uri="{FF2B5EF4-FFF2-40B4-BE49-F238E27FC236}">
                <a16:creationId xmlns:a16="http://schemas.microsoft.com/office/drawing/2014/main" id="{163F1262-F0B7-5B4F-A1EE-7A2D9835E6EC}"/>
              </a:ext>
            </a:extLst>
          </p:cNvPr>
          <p:cNvSpPr>
            <a:spLocks noGrp="1"/>
          </p:cNvSpPr>
          <p:nvPr>
            <p:ph type="body" sz="quarter" idx="3"/>
          </p:nvPr>
        </p:nvSpPr>
        <p:spPr>
          <a:xfrm>
            <a:off x="9258300" y="2203110"/>
            <a:ext cx="7774782" cy="1235868"/>
          </a:xfrm>
        </p:spPr>
        <p:txBody>
          <a:bodyPr anchor="b">
            <a:normAutofit/>
          </a:bodyPr>
          <a:lstStyle>
            <a:lvl1pPr marL="0" indent="0">
              <a:buNone/>
              <a:defRPr sz="4200" b="1">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cxnSp>
        <p:nvCxnSpPr>
          <p:cNvPr id="13" name="Straight Connector 12">
            <a:extLst>
              <a:ext uri="{FF2B5EF4-FFF2-40B4-BE49-F238E27FC236}">
                <a16:creationId xmlns:a16="http://schemas.microsoft.com/office/drawing/2014/main" id="{55F5877A-6F1B-5C4C-8792-78CDE344D0E0}"/>
              </a:ext>
            </a:extLst>
          </p:cNvPr>
          <p:cNvCxnSpPr>
            <a:cxnSpLocks/>
          </p:cNvCxnSpPr>
          <p:nvPr userDrawn="1"/>
        </p:nvCxnSpPr>
        <p:spPr>
          <a:xfrm>
            <a:off x="588935" y="2108202"/>
            <a:ext cx="17053602"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781726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mparison_5">
    <p:spTree>
      <p:nvGrpSpPr>
        <p:cNvPr id="1" name=""/>
        <p:cNvGrpSpPr/>
        <p:nvPr/>
      </p:nvGrpSpPr>
      <p:grpSpPr>
        <a:xfrm>
          <a:off x="0" y="0"/>
          <a:ext cx="0" cy="0"/>
          <a:chOff x="0" y="0"/>
          <a:chExt cx="0" cy="0"/>
        </a:xfrm>
      </p:grpSpPr>
      <p:sp>
        <p:nvSpPr>
          <p:cNvPr id="12" name="Picture Placeholder 5">
            <a:extLst>
              <a:ext uri="{FF2B5EF4-FFF2-40B4-BE49-F238E27FC236}">
                <a16:creationId xmlns:a16="http://schemas.microsoft.com/office/drawing/2014/main" id="{C5233AE2-5078-C34D-8EAD-6F7B344F5241}"/>
              </a:ext>
            </a:extLst>
          </p:cNvPr>
          <p:cNvSpPr>
            <a:spLocks noGrp="1"/>
          </p:cNvSpPr>
          <p:nvPr>
            <p:ph type="pic" sz="quarter" idx="15"/>
          </p:nvPr>
        </p:nvSpPr>
        <p:spPr>
          <a:xfrm>
            <a:off x="2" y="-1"/>
            <a:ext cx="18288000" cy="10286999"/>
          </a:xfrm>
          <a:custGeom>
            <a:avLst/>
            <a:gdLst>
              <a:gd name="connsiteX0" fmla="*/ 0 w 5822209"/>
              <a:gd name="connsiteY0" fmla="*/ 0 h 4427316"/>
              <a:gd name="connsiteX1" fmla="*/ 5822209 w 5822209"/>
              <a:gd name="connsiteY1" fmla="*/ 0 h 4427316"/>
              <a:gd name="connsiteX2" fmla="*/ 5822209 w 5822209"/>
              <a:gd name="connsiteY2" fmla="*/ 4427316 h 4427316"/>
              <a:gd name="connsiteX3" fmla="*/ 0 w 5822209"/>
              <a:gd name="connsiteY3" fmla="*/ 4427316 h 4427316"/>
            </a:gdLst>
            <a:ahLst/>
            <a:cxnLst>
              <a:cxn ang="0">
                <a:pos x="connsiteX0" y="connsiteY0"/>
              </a:cxn>
              <a:cxn ang="0">
                <a:pos x="connsiteX1" y="connsiteY1"/>
              </a:cxn>
              <a:cxn ang="0">
                <a:pos x="connsiteX2" y="connsiteY2"/>
              </a:cxn>
              <a:cxn ang="0">
                <a:pos x="connsiteX3" y="connsiteY3"/>
              </a:cxn>
            </a:cxnLst>
            <a:rect l="l" t="t" r="r" b="b"/>
            <a:pathLst>
              <a:path w="5822209" h="4427316">
                <a:moveTo>
                  <a:pt x="0" y="0"/>
                </a:moveTo>
                <a:lnTo>
                  <a:pt x="5822209" y="0"/>
                </a:lnTo>
                <a:lnTo>
                  <a:pt x="5822209" y="4427316"/>
                </a:lnTo>
                <a:lnTo>
                  <a:pt x="0" y="4427316"/>
                </a:lnTo>
                <a:close/>
              </a:path>
            </a:pathLst>
          </a:custGeom>
          <a:solidFill>
            <a:schemeClr val="accent4">
              <a:lumMod val="50000"/>
            </a:schemeClr>
          </a:solidFill>
        </p:spPr>
        <p:txBody>
          <a:bodyPr wrap="square">
            <a:noAutofit/>
          </a:bodyPr>
          <a:lstStyle/>
          <a:p>
            <a:r>
              <a:rPr lang="en-US" smtClean="0"/>
              <a:t>Click icon to add picture</a:t>
            </a:r>
            <a:endParaRPr lang="en-US" dirty="0"/>
          </a:p>
        </p:txBody>
      </p:sp>
      <p:cxnSp>
        <p:nvCxnSpPr>
          <p:cNvPr id="14" name="Straight Connector 13">
            <a:extLst>
              <a:ext uri="{FF2B5EF4-FFF2-40B4-BE49-F238E27FC236}">
                <a16:creationId xmlns:a16="http://schemas.microsoft.com/office/drawing/2014/main" id="{24699EEF-FB75-1A46-B6B6-39CCF65A9EA4}"/>
              </a:ext>
            </a:extLst>
          </p:cNvPr>
          <p:cNvCxnSpPr>
            <a:cxnSpLocks/>
          </p:cNvCxnSpPr>
          <p:nvPr userDrawn="1"/>
        </p:nvCxnSpPr>
        <p:spPr>
          <a:xfrm>
            <a:off x="0" y="8989449"/>
            <a:ext cx="1828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Date Placeholder 2">
            <a:extLst>
              <a:ext uri="{FF2B5EF4-FFF2-40B4-BE49-F238E27FC236}">
                <a16:creationId xmlns:a16="http://schemas.microsoft.com/office/drawing/2014/main" id="{2062DFD1-09C0-6845-8219-0846F32EDEFA}"/>
              </a:ext>
            </a:extLst>
          </p:cNvPr>
          <p:cNvSpPr>
            <a:spLocks noGrp="1"/>
          </p:cNvSpPr>
          <p:nvPr>
            <p:ph type="dt" sz="half" idx="10"/>
          </p:nvPr>
        </p:nvSpPr>
        <p:spPr/>
        <p:txBody>
          <a:bodyPr/>
          <a:lstStyle/>
          <a:p>
            <a:fld id="{8F9F391E-143D-F948-ADAE-29AEA3C1EBFB}" type="datetimeFigureOut">
              <a:rPr lang="en-US" smtClean="0"/>
              <a:t>6/30/2021</a:t>
            </a:fld>
            <a:endParaRPr lang="en-US" dirty="0"/>
          </a:p>
        </p:txBody>
      </p:sp>
      <p:sp>
        <p:nvSpPr>
          <p:cNvPr id="4" name="Footer Placeholder 3">
            <a:extLst>
              <a:ext uri="{FF2B5EF4-FFF2-40B4-BE49-F238E27FC236}">
                <a16:creationId xmlns:a16="http://schemas.microsoft.com/office/drawing/2014/main" id="{CB7D7355-C4D0-1F4D-A365-E4AF1D8FED0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2771307-5F5C-D847-B837-8C60542C4B66}"/>
              </a:ext>
            </a:extLst>
          </p:cNvPr>
          <p:cNvSpPr>
            <a:spLocks noGrp="1"/>
          </p:cNvSpPr>
          <p:nvPr>
            <p:ph type="sldNum" sz="quarter" idx="12"/>
          </p:nvPr>
        </p:nvSpPr>
        <p:spPr/>
        <p:txBody>
          <a:bodyPr/>
          <a:lstStyle/>
          <a:p>
            <a:fld id="{31FEFF75-79D2-EE46-877B-299D1510E681}" type="slidenum">
              <a:rPr lang="en-US" smtClean="0"/>
              <a:t>‹#›</a:t>
            </a:fld>
            <a:endParaRPr lang="en-US" dirty="0"/>
          </a:p>
        </p:txBody>
      </p:sp>
      <p:sp>
        <p:nvSpPr>
          <p:cNvPr id="6" name="Title 1">
            <a:extLst>
              <a:ext uri="{FF2B5EF4-FFF2-40B4-BE49-F238E27FC236}">
                <a16:creationId xmlns:a16="http://schemas.microsoft.com/office/drawing/2014/main" id="{89CD5966-5C30-E943-A71E-F48460A377D6}"/>
              </a:ext>
            </a:extLst>
          </p:cNvPr>
          <p:cNvSpPr>
            <a:spLocks noGrp="1"/>
          </p:cNvSpPr>
          <p:nvPr>
            <p:ph type="ctrTitle" hasCustomPrompt="1"/>
          </p:nvPr>
        </p:nvSpPr>
        <p:spPr>
          <a:xfrm>
            <a:off x="588935" y="509468"/>
            <a:ext cx="17053602" cy="1503828"/>
          </a:xfrm>
        </p:spPr>
        <p:txBody>
          <a:bodyPr lIns="0" rIns="0" anchor="b">
            <a:noAutofit/>
          </a:bodyPr>
          <a:lstStyle>
            <a:lvl1pPr algn="l">
              <a:defRPr sz="6750" b="0" i="0" cap="all" baseline="0">
                <a:solidFill>
                  <a:schemeClr val="bg1"/>
                </a:solidFill>
                <a:latin typeface="Sagona ExtraLight" panose="02020303050505020204" pitchFamily="18" charset="0"/>
              </a:defRPr>
            </a:lvl1pPr>
          </a:lstStyle>
          <a:p>
            <a:r>
              <a:rPr lang="en-US" dirty="0"/>
              <a:t>TITLE GOE HERE</a:t>
            </a:r>
          </a:p>
        </p:txBody>
      </p:sp>
      <p:sp>
        <p:nvSpPr>
          <p:cNvPr id="8" name="Content Placeholder 2">
            <a:extLst>
              <a:ext uri="{FF2B5EF4-FFF2-40B4-BE49-F238E27FC236}">
                <a16:creationId xmlns:a16="http://schemas.microsoft.com/office/drawing/2014/main" id="{CF969977-F5DB-3A45-9E9E-556F0938C059}"/>
              </a:ext>
            </a:extLst>
          </p:cNvPr>
          <p:cNvSpPr>
            <a:spLocks noGrp="1"/>
          </p:cNvSpPr>
          <p:nvPr>
            <p:ph sz="half" idx="1"/>
          </p:nvPr>
        </p:nvSpPr>
        <p:spPr>
          <a:xfrm>
            <a:off x="588935" y="3496237"/>
            <a:ext cx="7772400" cy="5769209"/>
          </a:xfrm>
        </p:spPr>
        <p:txBody>
          <a:bodyPr>
            <a:normAutofit/>
          </a:bodyPr>
          <a:lstStyle>
            <a:lvl1pPr>
              <a:lnSpc>
                <a:spcPct val="100000"/>
              </a:lnSpc>
              <a:defRPr sz="2400">
                <a:solidFill>
                  <a:schemeClr val="bg1"/>
                </a:solidFill>
                <a:latin typeface="+mj-lt"/>
                <a:cs typeface="Calibri" panose="020F0502020204030204" pitchFamily="34" charset="0"/>
              </a:defRPr>
            </a:lvl1pPr>
            <a:lvl2pPr>
              <a:lnSpc>
                <a:spcPct val="100000"/>
              </a:lnSpc>
              <a:defRPr sz="2400">
                <a:solidFill>
                  <a:schemeClr val="bg1"/>
                </a:solidFill>
                <a:latin typeface="+mj-lt"/>
                <a:cs typeface="Calibri" panose="020F0502020204030204" pitchFamily="34" charset="0"/>
              </a:defRPr>
            </a:lvl2pPr>
            <a:lvl3pPr>
              <a:lnSpc>
                <a:spcPct val="100000"/>
              </a:lnSpc>
              <a:defRPr sz="2400">
                <a:solidFill>
                  <a:schemeClr val="bg1"/>
                </a:solidFill>
                <a:latin typeface="+mj-lt"/>
                <a:cs typeface="Calibri" panose="020F0502020204030204" pitchFamily="34" charset="0"/>
              </a:defRPr>
            </a:lvl3pPr>
            <a:lvl4pPr>
              <a:lnSpc>
                <a:spcPct val="100000"/>
              </a:lnSpc>
              <a:defRPr sz="2400">
                <a:solidFill>
                  <a:schemeClr val="bg1"/>
                </a:solidFill>
                <a:latin typeface="+mj-lt"/>
                <a:cs typeface="Calibri" panose="020F0502020204030204" pitchFamily="34" charset="0"/>
              </a:defRPr>
            </a:lvl4pPr>
            <a:lvl5pPr>
              <a:lnSpc>
                <a:spcPct val="100000"/>
              </a:lnSpc>
              <a:defRPr sz="2400">
                <a:solidFill>
                  <a:schemeClr val="bg1"/>
                </a:solidFill>
                <a:latin typeface="+mj-lt"/>
                <a:cs typeface="Calibri" panose="020F050202020403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3">
            <a:extLst>
              <a:ext uri="{FF2B5EF4-FFF2-40B4-BE49-F238E27FC236}">
                <a16:creationId xmlns:a16="http://schemas.microsoft.com/office/drawing/2014/main" id="{36D6BBCB-7852-8449-BC02-C5471A775B24}"/>
              </a:ext>
            </a:extLst>
          </p:cNvPr>
          <p:cNvSpPr>
            <a:spLocks noGrp="1"/>
          </p:cNvSpPr>
          <p:nvPr>
            <p:ph sz="half" idx="2"/>
          </p:nvPr>
        </p:nvSpPr>
        <p:spPr>
          <a:xfrm>
            <a:off x="9258300" y="3496237"/>
            <a:ext cx="7772400" cy="5769209"/>
          </a:xfrm>
        </p:spPr>
        <p:txBody>
          <a:bodyPr>
            <a:normAutofit/>
          </a:bodyPr>
          <a:lstStyle>
            <a:lvl1pPr>
              <a:lnSpc>
                <a:spcPct val="100000"/>
              </a:lnSpc>
              <a:defRPr sz="2400">
                <a:solidFill>
                  <a:schemeClr val="bg1"/>
                </a:solidFill>
                <a:latin typeface="+mj-lt"/>
                <a:cs typeface="Calibri" panose="020F0502020204030204" pitchFamily="34" charset="0"/>
              </a:defRPr>
            </a:lvl1pPr>
            <a:lvl2pPr>
              <a:lnSpc>
                <a:spcPct val="100000"/>
              </a:lnSpc>
              <a:defRPr sz="2400">
                <a:solidFill>
                  <a:schemeClr val="bg1"/>
                </a:solidFill>
                <a:latin typeface="+mj-lt"/>
                <a:cs typeface="Calibri" panose="020F0502020204030204" pitchFamily="34" charset="0"/>
              </a:defRPr>
            </a:lvl2pPr>
            <a:lvl3pPr>
              <a:lnSpc>
                <a:spcPct val="100000"/>
              </a:lnSpc>
              <a:defRPr sz="2400">
                <a:solidFill>
                  <a:schemeClr val="bg1"/>
                </a:solidFill>
                <a:latin typeface="+mj-lt"/>
                <a:cs typeface="Calibri" panose="020F0502020204030204" pitchFamily="34" charset="0"/>
              </a:defRPr>
            </a:lvl3pPr>
            <a:lvl4pPr>
              <a:lnSpc>
                <a:spcPct val="100000"/>
              </a:lnSpc>
              <a:defRPr sz="2400">
                <a:solidFill>
                  <a:schemeClr val="bg1"/>
                </a:solidFill>
                <a:latin typeface="+mj-lt"/>
                <a:cs typeface="Calibri" panose="020F0502020204030204" pitchFamily="34" charset="0"/>
              </a:defRPr>
            </a:lvl4pPr>
            <a:lvl5pPr>
              <a:lnSpc>
                <a:spcPct val="100000"/>
              </a:lnSpc>
              <a:defRPr sz="2400">
                <a:solidFill>
                  <a:schemeClr val="bg1"/>
                </a:solidFill>
                <a:latin typeface="+mj-lt"/>
                <a:cs typeface="Calibri" panose="020F050202020403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2">
            <a:extLst>
              <a:ext uri="{FF2B5EF4-FFF2-40B4-BE49-F238E27FC236}">
                <a16:creationId xmlns:a16="http://schemas.microsoft.com/office/drawing/2014/main" id="{725055FA-EC63-034E-B383-78552FAEA374}"/>
              </a:ext>
            </a:extLst>
          </p:cNvPr>
          <p:cNvSpPr>
            <a:spLocks noGrp="1"/>
          </p:cNvSpPr>
          <p:nvPr>
            <p:ph type="body" idx="13"/>
          </p:nvPr>
        </p:nvSpPr>
        <p:spPr>
          <a:xfrm>
            <a:off x="588935" y="2203110"/>
            <a:ext cx="7736681" cy="1235868"/>
          </a:xfrm>
        </p:spPr>
        <p:txBody>
          <a:bodyPr anchor="b">
            <a:normAutofit/>
          </a:bodyPr>
          <a:lstStyle>
            <a:lvl1pPr marL="0" indent="0">
              <a:buNone/>
              <a:defRPr sz="4200" b="1">
                <a:solidFill>
                  <a:schemeClr val="bg1"/>
                </a:solidFill>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1" name="Text Placeholder 4">
            <a:extLst>
              <a:ext uri="{FF2B5EF4-FFF2-40B4-BE49-F238E27FC236}">
                <a16:creationId xmlns:a16="http://schemas.microsoft.com/office/drawing/2014/main" id="{163F1262-F0B7-5B4F-A1EE-7A2D9835E6EC}"/>
              </a:ext>
            </a:extLst>
          </p:cNvPr>
          <p:cNvSpPr>
            <a:spLocks noGrp="1"/>
          </p:cNvSpPr>
          <p:nvPr>
            <p:ph type="body" sz="quarter" idx="3"/>
          </p:nvPr>
        </p:nvSpPr>
        <p:spPr>
          <a:xfrm>
            <a:off x="9258300" y="2203110"/>
            <a:ext cx="7774782" cy="1235868"/>
          </a:xfrm>
        </p:spPr>
        <p:txBody>
          <a:bodyPr anchor="b">
            <a:normAutofit/>
          </a:bodyPr>
          <a:lstStyle>
            <a:lvl1pPr marL="0" indent="0">
              <a:buNone/>
              <a:defRPr sz="4200" b="1">
                <a:solidFill>
                  <a:schemeClr val="bg1"/>
                </a:solidFill>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cxnSp>
        <p:nvCxnSpPr>
          <p:cNvPr id="13" name="Straight Connector 12">
            <a:extLst>
              <a:ext uri="{FF2B5EF4-FFF2-40B4-BE49-F238E27FC236}">
                <a16:creationId xmlns:a16="http://schemas.microsoft.com/office/drawing/2014/main" id="{55F5877A-6F1B-5C4C-8792-78CDE344D0E0}"/>
              </a:ext>
            </a:extLst>
          </p:cNvPr>
          <p:cNvCxnSpPr>
            <a:cxnSpLocks/>
          </p:cNvCxnSpPr>
          <p:nvPr userDrawn="1"/>
        </p:nvCxnSpPr>
        <p:spPr>
          <a:xfrm>
            <a:off x="588935" y="2108202"/>
            <a:ext cx="17053602"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52267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mage_2">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588935" y="883404"/>
            <a:ext cx="17148876" cy="8964956"/>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accent4">
              <a:lumMod val="50000"/>
            </a:schemeClr>
          </a:solidFill>
        </p:spPr>
        <p:txBody>
          <a:bodyPr wrap="square" anchor="ctr">
            <a:noAutofit/>
          </a:bodyPr>
          <a:lstStyle>
            <a:lvl1pPr algn="ctr">
              <a:defRPr sz="2400"/>
            </a:lvl1pPr>
          </a:lstStyle>
          <a:p>
            <a:r>
              <a:rPr lang="en-US" smtClean="0"/>
              <a:t>Click icon to add picture</a:t>
            </a:r>
            <a:endParaRPr lang="en-US" dirty="0"/>
          </a:p>
        </p:txBody>
      </p:sp>
      <p:cxnSp>
        <p:nvCxnSpPr>
          <p:cNvPr id="5" name="Straight Connector 4">
            <a:extLst>
              <a:ext uri="{FF2B5EF4-FFF2-40B4-BE49-F238E27FC236}">
                <a16:creationId xmlns:a16="http://schemas.microsoft.com/office/drawing/2014/main" id="{2C41291C-383F-CF4B-AB8E-2B40741A62AF}"/>
              </a:ext>
            </a:extLst>
          </p:cNvPr>
          <p:cNvCxnSpPr>
            <a:cxnSpLocks/>
          </p:cNvCxnSpPr>
          <p:nvPr userDrawn="1"/>
        </p:nvCxnSpPr>
        <p:spPr>
          <a:xfrm>
            <a:off x="0" y="438639"/>
            <a:ext cx="18288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D34C5937-11C0-4E5A-867C-7AB68EA5327B}"/>
              </a:ext>
            </a:extLst>
          </p:cNvPr>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209984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Image_3">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588935" y="438639"/>
            <a:ext cx="15329186" cy="9409722"/>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accent4">
              <a:lumMod val="50000"/>
            </a:schemeClr>
          </a:solidFill>
        </p:spPr>
        <p:txBody>
          <a:bodyPr wrap="square" anchor="ctr">
            <a:noAutofit/>
          </a:bodyPr>
          <a:lstStyle>
            <a:lvl1pPr algn="ctr">
              <a:defRPr sz="2400"/>
            </a:lvl1pPr>
          </a:lstStyle>
          <a:p>
            <a:r>
              <a:rPr lang="en-US" smtClean="0"/>
              <a:t>Click icon to add picture</a:t>
            </a:r>
            <a:endParaRPr lang="en-US" dirty="0"/>
          </a:p>
        </p:txBody>
      </p:sp>
      <p:cxnSp>
        <p:nvCxnSpPr>
          <p:cNvPr id="4" name="Straight Connector 3">
            <a:extLst>
              <a:ext uri="{FF2B5EF4-FFF2-40B4-BE49-F238E27FC236}">
                <a16:creationId xmlns:a16="http://schemas.microsoft.com/office/drawing/2014/main" id="{F516C013-C8E5-B44C-B6D6-DE71D0CC52C4}"/>
              </a:ext>
            </a:extLst>
          </p:cNvPr>
          <p:cNvCxnSpPr>
            <a:cxnSpLocks/>
          </p:cNvCxnSpPr>
          <p:nvPr userDrawn="1"/>
        </p:nvCxnSpPr>
        <p:spPr>
          <a:xfrm>
            <a:off x="16586523" y="0"/>
            <a:ext cx="0" cy="10287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34E2D069-321B-434C-BB63-530EE51B64A8}"/>
              </a:ext>
            </a:extLst>
          </p:cNvPr>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5241542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Image_4">
    <p:bg>
      <p:bgPr>
        <a:solidFill>
          <a:schemeClr val="accent4">
            <a:lumMod val="50000"/>
          </a:schemeClr>
        </a:solidFill>
        <a:effectLst/>
      </p:bgPr>
    </p:bg>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701479" y="0"/>
            <a:ext cx="16586520" cy="10287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accent4">
              <a:lumMod val="50000"/>
            </a:schemeClr>
          </a:solidFill>
        </p:spPr>
        <p:txBody>
          <a:bodyPr wrap="square" anchor="ctr">
            <a:noAutofit/>
          </a:bodyPr>
          <a:lstStyle>
            <a:lvl1pPr algn="ctr">
              <a:defRPr sz="2400"/>
            </a:lvl1pPr>
          </a:lstStyle>
          <a:p>
            <a:r>
              <a:rPr lang="en-US" smtClean="0"/>
              <a:t>Click icon to add picture</a:t>
            </a:r>
            <a:endParaRPr lang="en-US" dirty="0"/>
          </a:p>
        </p:txBody>
      </p:sp>
      <p:cxnSp>
        <p:nvCxnSpPr>
          <p:cNvPr id="5" name="Straight Connector 4">
            <a:extLst>
              <a:ext uri="{FF2B5EF4-FFF2-40B4-BE49-F238E27FC236}">
                <a16:creationId xmlns:a16="http://schemas.microsoft.com/office/drawing/2014/main" id="{DCA0415B-CCA3-7142-BDAA-6DAC63FB634C}"/>
              </a:ext>
            </a:extLst>
          </p:cNvPr>
          <p:cNvCxnSpPr>
            <a:cxnSpLocks/>
          </p:cNvCxnSpPr>
          <p:nvPr userDrawn="1"/>
        </p:nvCxnSpPr>
        <p:spPr>
          <a:xfrm>
            <a:off x="1686731" y="0"/>
            <a:ext cx="0" cy="1028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A3040D77-4CF4-4BFB-9FFB-8C9746D3906F}"/>
              </a:ext>
            </a:extLst>
          </p:cNvPr>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5884422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Image_5">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 y="0"/>
            <a:ext cx="18287999" cy="10287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accent4">
              <a:lumMod val="50000"/>
            </a:schemeClr>
          </a:solidFill>
        </p:spPr>
        <p:txBody>
          <a:bodyPr wrap="square" anchor="ctr">
            <a:noAutofit/>
          </a:bodyPr>
          <a:lstStyle>
            <a:lvl1pPr algn="ctr">
              <a:defRPr sz="2400"/>
            </a:lvl1pPr>
          </a:lstStyle>
          <a:p>
            <a:r>
              <a:rPr lang="en-US" smtClean="0"/>
              <a:t>Click icon to add picture</a:t>
            </a:r>
            <a:endParaRPr lang="en-US" dirty="0"/>
          </a:p>
        </p:txBody>
      </p:sp>
      <p:cxnSp>
        <p:nvCxnSpPr>
          <p:cNvPr id="7" name="Straight Connector 6">
            <a:extLst>
              <a:ext uri="{FF2B5EF4-FFF2-40B4-BE49-F238E27FC236}">
                <a16:creationId xmlns:a16="http://schemas.microsoft.com/office/drawing/2014/main" id="{43A34E77-65E8-214A-93DD-907ECB950F42}"/>
              </a:ext>
            </a:extLst>
          </p:cNvPr>
          <p:cNvCxnSpPr>
            <a:cxnSpLocks/>
          </p:cNvCxnSpPr>
          <p:nvPr userDrawn="1"/>
        </p:nvCxnSpPr>
        <p:spPr>
          <a:xfrm>
            <a:off x="0" y="8989449"/>
            <a:ext cx="1828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A9C15D6B-DF62-4A31-87F3-2084A6C590AE}"/>
              </a:ext>
            </a:extLst>
          </p:cNvPr>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0946812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Image and Content_1">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062DFD1-09C0-6845-8219-0846F32EDEFA}"/>
              </a:ext>
            </a:extLst>
          </p:cNvPr>
          <p:cNvSpPr>
            <a:spLocks noGrp="1"/>
          </p:cNvSpPr>
          <p:nvPr>
            <p:ph type="dt" sz="half" idx="10"/>
          </p:nvPr>
        </p:nvSpPr>
        <p:spPr/>
        <p:txBody>
          <a:bodyPr/>
          <a:lstStyle/>
          <a:p>
            <a:fld id="{8F9F391E-143D-F948-ADAE-29AEA3C1EBFB}" type="datetimeFigureOut">
              <a:rPr lang="en-US" smtClean="0"/>
              <a:t>6/30/2021</a:t>
            </a:fld>
            <a:endParaRPr lang="en-US" dirty="0"/>
          </a:p>
        </p:txBody>
      </p:sp>
      <p:sp>
        <p:nvSpPr>
          <p:cNvPr id="4" name="Footer Placeholder 3">
            <a:extLst>
              <a:ext uri="{FF2B5EF4-FFF2-40B4-BE49-F238E27FC236}">
                <a16:creationId xmlns:a16="http://schemas.microsoft.com/office/drawing/2014/main" id="{CB7D7355-C4D0-1F4D-A365-E4AF1D8FED0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2771307-5F5C-D847-B837-8C60542C4B66}"/>
              </a:ext>
            </a:extLst>
          </p:cNvPr>
          <p:cNvSpPr>
            <a:spLocks noGrp="1"/>
          </p:cNvSpPr>
          <p:nvPr>
            <p:ph type="sldNum" sz="quarter" idx="12"/>
          </p:nvPr>
        </p:nvSpPr>
        <p:spPr/>
        <p:txBody>
          <a:bodyPr/>
          <a:lstStyle/>
          <a:p>
            <a:fld id="{31FEFF75-79D2-EE46-877B-299D1510E681}" type="slidenum">
              <a:rPr lang="en-US" smtClean="0"/>
              <a:t>‹#›</a:t>
            </a:fld>
            <a:endParaRPr lang="en-US" dirty="0"/>
          </a:p>
        </p:txBody>
      </p:sp>
      <p:sp>
        <p:nvSpPr>
          <p:cNvPr id="6" name="Picture Placeholder 8">
            <a:extLst>
              <a:ext uri="{FF2B5EF4-FFF2-40B4-BE49-F238E27FC236}">
                <a16:creationId xmlns:a16="http://schemas.microsoft.com/office/drawing/2014/main" id="{E0B206EA-4BA0-3F4C-A4ED-E78F311CD8A8}"/>
              </a:ext>
            </a:extLst>
          </p:cNvPr>
          <p:cNvSpPr>
            <a:spLocks noGrp="1"/>
          </p:cNvSpPr>
          <p:nvPr>
            <p:ph type="pic" sz="quarter" idx="13"/>
          </p:nvPr>
        </p:nvSpPr>
        <p:spPr>
          <a:xfrm>
            <a:off x="10490039" y="2"/>
            <a:ext cx="7797962" cy="10287003"/>
          </a:xfrm>
          <a:prstGeom prst="rect">
            <a:avLst/>
          </a:prstGeom>
          <a:solidFill>
            <a:schemeClr val="accent4">
              <a:lumMod val="50000"/>
            </a:schemeClr>
          </a:solidFill>
        </p:spPr>
        <p:txBody>
          <a:bodyPr/>
          <a:lstStyle/>
          <a:p>
            <a:r>
              <a:rPr lang="en-US" smtClean="0"/>
              <a:t>Click icon to add picture</a:t>
            </a:r>
            <a:endParaRPr lang="id-ID" dirty="0"/>
          </a:p>
        </p:txBody>
      </p:sp>
      <p:sp>
        <p:nvSpPr>
          <p:cNvPr id="7" name="Title 1">
            <a:extLst>
              <a:ext uri="{FF2B5EF4-FFF2-40B4-BE49-F238E27FC236}">
                <a16:creationId xmlns:a16="http://schemas.microsoft.com/office/drawing/2014/main" id="{9B04801C-3319-AC43-9484-8377A4F8F253}"/>
              </a:ext>
            </a:extLst>
          </p:cNvPr>
          <p:cNvSpPr>
            <a:spLocks noGrp="1"/>
          </p:cNvSpPr>
          <p:nvPr>
            <p:ph type="ctrTitle" hasCustomPrompt="1"/>
          </p:nvPr>
        </p:nvSpPr>
        <p:spPr>
          <a:xfrm>
            <a:off x="2472992" y="509468"/>
            <a:ext cx="7335866" cy="1503828"/>
          </a:xfrm>
        </p:spPr>
        <p:txBody>
          <a:bodyPr lIns="0" rIns="0" anchor="b">
            <a:noAutofit/>
          </a:bodyPr>
          <a:lstStyle>
            <a:lvl1pPr algn="l">
              <a:defRPr sz="6750" b="0" i="0" cap="all" baseline="0">
                <a:solidFill>
                  <a:schemeClr val="accent4">
                    <a:lumMod val="75000"/>
                  </a:schemeClr>
                </a:solidFill>
                <a:latin typeface="Sagona ExtraLight" panose="02020303050505020204" pitchFamily="18" charset="0"/>
              </a:defRPr>
            </a:lvl1pPr>
          </a:lstStyle>
          <a:p>
            <a:r>
              <a:rPr lang="en-US" dirty="0"/>
              <a:t>TITLE GOE HERE</a:t>
            </a:r>
          </a:p>
        </p:txBody>
      </p:sp>
      <p:sp>
        <p:nvSpPr>
          <p:cNvPr id="11" name="Text Placeholder 10">
            <a:extLst>
              <a:ext uri="{FF2B5EF4-FFF2-40B4-BE49-F238E27FC236}">
                <a16:creationId xmlns:a16="http://schemas.microsoft.com/office/drawing/2014/main" id="{3D67D640-AB06-EE4B-868D-F46A30705F62}"/>
              </a:ext>
            </a:extLst>
          </p:cNvPr>
          <p:cNvSpPr>
            <a:spLocks noGrp="1"/>
          </p:cNvSpPr>
          <p:nvPr>
            <p:ph type="body" sz="quarter" idx="14"/>
          </p:nvPr>
        </p:nvSpPr>
        <p:spPr>
          <a:xfrm>
            <a:off x="2468372" y="2260600"/>
            <a:ext cx="7335867" cy="7273925"/>
          </a:xfrm>
        </p:spPr>
        <p:txBody>
          <a:bodyPr lIns="0" rIns="0" anchor="t">
            <a:normAutofit/>
          </a:bodyPr>
          <a:lstStyle>
            <a:lvl1pPr marL="0" indent="0">
              <a:lnSpc>
                <a:spcPct val="100000"/>
              </a:lnSpc>
              <a:buNone/>
              <a:defRPr sz="2400">
                <a:latin typeface="+mj-lt"/>
              </a:defRPr>
            </a:lvl1pPr>
            <a:lvl2pPr marL="685800" indent="0">
              <a:lnSpc>
                <a:spcPct val="100000"/>
              </a:lnSpc>
              <a:buNone/>
              <a:defRPr sz="2400">
                <a:latin typeface="+mj-lt"/>
              </a:defRPr>
            </a:lvl2pPr>
            <a:lvl3pPr marL="1371600" indent="0">
              <a:lnSpc>
                <a:spcPct val="100000"/>
              </a:lnSpc>
              <a:buNone/>
              <a:defRPr sz="2400">
                <a:latin typeface="+mj-lt"/>
              </a:defRPr>
            </a:lvl3pPr>
            <a:lvl4pPr marL="2057400" indent="0">
              <a:lnSpc>
                <a:spcPct val="100000"/>
              </a:lnSpc>
              <a:buNone/>
              <a:defRPr sz="2400">
                <a:latin typeface="+mj-lt"/>
              </a:defRPr>
            </a:lvl4pPr>
            <a:lvl5pPr marL="2743200" indent="0">
              <a:lnSpc>
                <a:spcPct val="100000"/>
              </a:lnSpc>
              <a:buNone/>
              <a:defRPr sz="2400">
                <a:latin typeface="+mj-l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3" name="Straight Connector 12">
            <a:extLst>
              <a:ext uri="{FF2B5EF4-FFF2-40B4-BE49-F238E27FC236}">
                <a16:creationId xmlns:a16="http://schemas.microsoft.com/office/drawing/2014/main" id="{B781E455-9E6F-1B48-A537-F86699963276}"/>
              </a:ext>
            </a:extLst>
          </p:cNvPr>
          <p:cNvCxnSpPr>
            <a:cxnSpLocks/>
          </p:cNvCxnSpPr>
          <p:nvPr userDrawn="1"/>
        </p:nvCxnSpPr>
        <p:spPr>
          <a:xfrm>
            <a:off x="588935" y="2013295"/>
            <a:ext cx="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B907ACF-A34F-FE4A-8511-B7FE12F69496}"/>
              </a:ext>
            </a:extLst>
          </p:cNvPr>
          <p:cNvCxnSpPr>
            <a:cxnSpLocks/>
          </p:cNvCxnSpPr>
          <p:nvPr userDrawn="1"/>
        </p:nvCxnSpPr>
        <p:spPr>
          <a:xfrm>
            <a:off x="1701479" y="0"/>
            <a:ext cx="0" cy="10287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44826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Image and Content_2">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062DFD1-09C0-6845-8219-0846F32EDEFA}"/>
              </a:ext>
            </a:extLst>
          </p:cNvPr>
          <p:cNvSpPr>
            <a:spLocks noGrp="1"/>
          </p:cNvSpPr>
          <p:nvPr>
            <p:ph type="dt" sz="half" idx="10"/>
          </p:nvPr>
        </p:nvSpPr>
        <p:spPr/>
        <p:txBody>
          <a:bodyPr/>
          <a:lstStyle/>
          <a:p>
            <a:fld id="{8F9F391E-143D-F948-ADAE-29AEA3C1EBFB}" type="datetimeFigureOut">
              <a:rPr lang="en-US" smtClean="0"/>
              <a:t>6/30/2021</a:t>
            </a:fld>
            <a:endParaRPr lang="en-US" dirty="0"/>
          </a:p>
        </p:txBody>
      </p:sp>
      <p:sp>
        <p:nvSpPr>
          <p:cNvPr id="4" name="Footer Placeholder 3">
            <a:extLst>
              <a:ext uri="{FF2B5EF4-FFF2-40B4-BE49-F238E27FC236}">
                <a16:creationId xmlns:a16="http://schemas.microsoft.com/office/drawing/2014/main" id="{CB7D7355-C4D0-1F4D-A365-E4AF1D8FED0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2771307-5F5C-D847-B837-8C60542C4B66}"/>
              </a:ext>
            </a:extLst>
          </p:cNvPr>
          <p:cNvSpPr>
            <a:spLocks noGrp="1"/>
          </p:cNvSpPr>
          <p:nvPr>
            <p:ph type="sldNum" sz="quarter" idx="12"/>
          </p:nvPr>
        </p:nvSpPr>
        <p:spPr/>
        <p:txBody>
          <a:bodyPr/>
          <a:lstStyle/>
          <a:p>
            <a:fld id="{31FEFF75-79D2-EE46-877B-299D1510E681}" type="slidenum">
              <a:rPr lang="en-US" smtClean="0"/>
              <a:t>‹#›</a:t>
            </a:fld>
            <a:endParaRPr lang="en-US" dirty="0"/>
          </a:p>
        </p:txBody>
      </p:sp>
      <p:sp>
        <p:nvSpPr>
          <p:cNvPr id="6" name="Picture Placeholder 8">
            <a:extLst>
              <a:ext uri="{FF2B5EF4-FFF2-40B4-BE49-F238E27FC236}">
                <a16:creationId xmlns:a16="http://schemas.microsoft.com/office/drawing/2014/main" id="{E0B206EA-4BA0-3F4C-A4ED-E78F311CD8A8}"/>
              </a:ext>
            </a:extLst>
          </p:cNvPr>
          <p:cNvSpPr>
            <a:spLocks noGrp="1"/>
          </p:cNvSpPr>
          <p:nvPr>
            <p:ph type="pic" sz="quarter" idx="13"/>
          </p:nvPr>
        </p:nvSpPr>
        <p:spPr>
          <a:xfrm>
            <a:off x="1" y="2"/>
            <a:ext cx="7797962" cy="10287003"/>
          </a:xfrm>
          <a:prstGeom prst="rect">
            <a:avLst/>
          </a:prstGeom>
          <a:solidFill>
            <a:schemeClr val="accent4">
              <a:lumMod val="50000"/>
            </a:schemeClr>
          </a:solidFill>
        </p:spPr>
        <p:txBody>
          <a:bodyPr/>
          <a:lstStyle/>
          <a:p>
            <a:r>
              <a:rPr lang="en-US" smtClean="0"/>
              <a:t>Click icon to add picture</a:t>
            </a:r>
            <a:endParaRPr lang="id-ID" dirty="0"/>
          </a:p>
        </p:txBody>
      </p:sp>
      <p:sp>
        <p:nvSpPr>
          <p:cNvPr id="7" name="Title 1">
            <a:extLst>
              <a:ext uri="{FF2B5EF4-FFF2-40B4-BE49-F238E27FC236}">
                <a16:creationId xmlns:a16="http://schemas.microsoft.com/office/drawing/2014/main" id="{9B04801C-3319-AC43-9484-8377A4F8F253}"/>
              </a:ext>
            </a:extLst>
          </p:cNvPr>
          <p:cNvSpPr>
            <a:spLocks noGrp="1"/>
          </p:cNvSpPr>
          <p:nvPr>
            <p:ph type="ctrTitle" hasCustomPrompt="1"/>
          </p:nvPr>
        </p:nvSpPr>
        <p:spPr>
          <a:xfrm>
            <a:off x="8567816" y="509468"/>
            <a:ext cx="7335866" cy="1503828"/>
          </a:xfrm>
        </p:spPr>
        <p:txBody>
          <a:bodyPr lIns="0" rIns="0" anchor="b">
            <a:noAutofit/>
          </a:bodyPr>
          <a:lstStyle>
            <a:lvl1pPr algn="l">
              <a:defRPr sz="6750" b="0" i="0" cap="all" baseline="0">
                <a:solidFill>
                  <a:schemeClr val="accent4">
                    <a:lumMod val="75000"/>
                  </a:schemeClr>
                </a:solidFill>
                <a:latin typeface="Sagona ExtraLight" panose="02020303050505020204" pitchFamily="18" charset="0"/>
              </a:defRPr>
            </a:lvl1pPr>
          </a:lstStyle>
          <a:p>
            <a:r>
              <a:rPr lang="en-US" dirty="0"/>
              <a:t>TITLE GOE HERE</a:t>
            </a:r>
          </a:p>
        </p:txBody>
      </p:sp>
      <p:sp>
        <p:nvSpPr>
          <p:cNvPr id="11" name="Text Placeholder 10">
            <a:extLst>
              <a:ext uri="{FF2B5EF4-FFF2-40B4-BE49-F238E27FC236}">
                <a16:creationId xmlns:a16="http://schemas.microsoft.com/office/drawing/2014/main" id="{3D67D640-AB06-EE4B-868D-F46A30705F62}"/>
              </a:ext>
            </a:extLst>
          </p:cNvPr>
          <p:cNvSpPr>
            <a:spLocks noGrp="1"/>
          </p:cNvSpPr>
          <p:nvPr>
            <p:ph type="body" sz="quarter" idx="14"/>
          </p:nvPr>
        </p:nvSpPr>
        <p:spPr>
          <a:xfrm>
            <a:off x="8563196" y="2260600"/>
            <a:ext cx="7335867" cy="7273925"/>
          </a:xfrm>
        </p:spPr>
        <p:txBody>
          <a:bodyPr lIns="0" rIns="0" anchor="t">
            <a:normAutofit/>
          </a:bodyPr>
          <a:lstStyle>
            <a:lvl1pPr marL="0" indent="0">
              <a:lnSpc>
                <a:spcPct val="100000"/>
              </a:lnSpc>
              <a:buNone/>
              <a:defRPr sz="2400">
                <a:latin typeface="+mj-lt"/>
              </a:defRPr>
            </a:lvl1pPr>
            <a:lvl2pPr marL="685800" indent="0">
              <a:lnSpc>
                <a:spcPct val="100000"/>
              </a:lnSpc>
              <a:buNone/>
              <a:defRPr sz="2400">
                <a:latin typeface="+mj-lt"/>
              </a:defRPr>
            </a:lvl2pPr>
            <a:lvl3pPr marL="1371600" indent="0">
              <a:lnSpc>
                <a:spcPct val="100000"/>
              </a:lnSpc>
              <a:buNone/>
              <a:defRPr sz="2400">
                <a:latin typeface="+mj-lt"/>
              </a:defRPr>
            </a:lvl3pPr>
            <a:lvl4pPr marL="2057400" indent="0">
              <a:lnSpc>
                <a:spcPct val="100000"/>
              </a:lnSpc>
              <a:buNone/>
              <a:defRPr sz="2400">
                <a:latin typeface="+mj-lt"/>
              </a:defRPr>
            </a:lvl4pPr>
            <a:lvl5pPr marL="2743200" indent="0">
              <a:lnSpc>
                <a:spcPct val="100000"/>
              </a:lnSpc>
              <a:buNone/>
              <a:defRPr sz="2400">
                <a:latin typeface="+mj-l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3" name="Straight Connector 12">
            <a:extLst>
              <a:ext uri="{FF2B5EF4-FFF2-40B4-BE49-F238E27FC236}">
                <a16:creationId xmlns:a16="http://schemas.microsoft.com/office/drawing/2014/main" id="{B781E455-9E6F-1B48-A537-F86699963276}"/>
              </a:ext>
            </a:extLst>
          </p:cNvPr>
          <p:cNvCxnSpPr>
            <a:cxnSpLocks/>
          </p:cNvCxnSpPr>
          <p:nvPr userDrawn="1"/>
        </p:nvCxnSpPr>
        <p:spPr>
          <a:xfrm>
            <a:off x="588935" y="2013295"/>
            <a:ext cx="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34037ED-B73E-2946-8FAC-2803EA71C585}"/>
              </a:ext>
            </a:extLst>
          </p:cNvPr>
          <p:cNvCxnSpPr>
            <a:cxnSpLocks/>
          </p:cNvCxnSpPr>
          <p:nvPr userDrawn="1"/>
        </p:nvCxnSpPr>
        <p:spPr>
          <a:xfrm>
            <a:off x="16586523" y="0"/>
            <a:ext cx="0" cy="10287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2874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Image and Content_4">
    <p:bg>
      <p:bgPr>
        <a:solidFill>
          <a:schemeClr val="accent4">
            <a:lumMod val="50000"/>
          </a:schemeClr>
        </a:solidFill>
        <a:effectLst/>
      </p:bgPr>
    </p:bg>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id="{E0B206EA-4BA0-3F4C-A4ED-E78F311CD8A8}"/>
              </a:ext>
            </a:extLst>
          </p:cNvPr>
          <p:cNvSpPr>
            <a:spLocks noGrp="1"/>
          </p:cNvSpPr>
          <p:nvPr>
            <p:ph type="pic" sz="quarter" idx="13"/>
          </p:nvPr>
        </p:nvSpPr>
        <p:spPr>
          <a:xfrm>
            <a:off x="1701479" y="2"/>
            <a:ext cx="16586522" cy="10287003"/>
          </a:xfrm>
          <a:prstGeom prst="rect">
            <a:avLst/>
          </a:prstGeom>
          <a:solidFill>
            <a:schemeClr val="accent4">
              <a:lumMod val="50000"/>
            </a:schemeClr>
          </a:solidFill>
        </p:spPr>
        <p:txBody>
          <a:bodyPr/>
          <a:lstStyle/>
          <a:p>
            <a:r>
              <a:rPr lang="en-US" smtClean="0"/>
              <a:t>Click icon to add picture</a:t>
            </a:r>
            <a:endParaRPr lang="id-ID" dirty="0"/>
          </a:p>
        </p:txBody>
      </p:sp>
      <p:sp>
        <p:nvSpPr>
          <p:cNvPr id="3" name="Date Placeholder 2">
            <a:extLst>
              <a:ext uri="{FF2B5EF4-FFF2-40B4-BE49-F238E27FC236}">
                <a16:creationId xmlns:a16="http://schemas.microsoft.com/office/drawing/2014/main" id="{2062DFD1-09C0-6845-8219-0846F32EDEFA}"/>
              </a:ext>
            </a:extLst>
          </p:cNvPr>
          <p:cNvSpPr>
            <a:spLocks noGrp="1"/>
          </p:cNvSpPr>
          <p:nvPr>
            <p:ph type="dt" sz="half" idx="10"/>
          </p:nvPr>
        </p:nvSpPr>
        <p:spPr/>
        <p:txBody>
          <a:bodyPr/>
          <a:lstStyle/>
          <a:p>
            <a:fld id="{8F9F391E-143D-F948-ADAE-29AEA3C1EBFB}" type="datetimeFigureOut">
              <a:rPr lang="en-US" smtClean="0"/>
              <a:t>6/30/2021</a:t>
            </a:fld>
            <a:endParaRPr lang="en-US" dirty="0"/>
          </a:p>
        </p:txBody>
      </p:sp>
      <p:sp>
        <p:nvSpPr>
          <p:cNvPr id="4" name="Footer Placeholder 3">
            <a:extLst>
              <a:ext uri="{FF2B5EF4-FFF2-40B4-BE49-F238E27FC236}">
                <a16:creationId xmlns:a16="http://schemas.microsoft.com/office/drawing/2014/main" id="{CB7D7355-C4D0-1F4D-A365-E4AF1D8FED0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2771307-5F5C-D847-B837-8C60542C4B66}"/>
              </a:ext>
            </a:extLst>
          </p:cNvPr>
          <p:cNvSpPr>
            <a:spLocks noGrp="1"/>
          </p:cNvSpPr>
          <p:nvPr>
            <p:ph type="sldNum" sz="quarter" idx="12"/>
          </p:nvPr>
        </p:nvSpPr>
        <p:spPr/>
        <p:txBody>
          <a:bodyPr/>
          <a:lstStyle/>
          <a:p>
            <a:fld id="{31FEFF75-79D2-EE46-877B-299D1510E681}" type="slidenum">
              <a:rPr lang="en-US" smtClean="0"/>
              <a:t>‹#›</a:t>
            </a:fld>
            <a:endParaRPr lang="en-US" dirty="0"/>
          </a:p>
        </p:txBody>
      </p:sp>
      <p:sp>
        <p:nvSpPr>
          <p:cNvPr id="7" name="Title 1">
            <a:extLst>
              <a:ext uri="{FF2B5EF4-FFF2-40B4-BE49-F238E27FC236}">
                <a16:creationId xmlns:a16="http://schemas.microsoft.com/office/drawing/2014/main" id="{9B04801C-3319-AC43-9484-8377A4F8F253}"/>
              </a:ext>
            </a:extLst>
          </p:cNvPr>
          <p:cNvSpPr>
            <a:spLocks noGrp="1"/>
          </p:cNvSpPr>
          <p:nvPr>
            <p:ph type="ctrTitle" hasCustomPrompt="1"/>
          </p:nvPr>
        </p:nvSpPr>
        <p:spPr>
          <a:xfrm>
            <a:off x="2472992" y="509468"/>
            <a:ext cx="7335866" cy="1503828"/>
          </a:xfrm>
        </p:spPr>
        <p:txBody>
          <a:bodyPr lIns="0" rIns="0" anchor="b">
            <a:noAutofit/>
          </a:bodyPr>
          <a:lstStyle>
            <a:lvl1pPr algn="l">
              <a:defRPr sz="6750" b="0" i="0" cap="all" baseline="0">
                <a:solidFill>
                  <a:schemeClr val="bg1"/>
                </a:solidFill>
                <a:latin typeface="Sagona ExtraLight" panose="02020303050505020204" pitchFamily="18" charset="0"/>
              </a:defRPr>
            </a:lvl1pPr>
          </a:lstStyle>
          <a:p>
            <a:r>
              <a:rPr lang="en-US" dirty="0"/>
              <a:t>TITLE GOE HERE</a:t>
            </a:r>
          </a:p>
        </p:txBody>
      </p:sp>
      <p:sp>
        <p:nvSpPr>
          <p:cNvPr id="11" name="Text Placeholder 10">
            <a:extLst>
              <a:ext uri="{FF2B5EF4-FFF2-40B4-BE49-F238E27FC236}">
                <a16:creationId xmlns:a16="http://schemas.microsoft.com/office/drawing/2014/main" id="{3D67D640-AB06-EE4B-868D-F46A30705F62}"/>
              </a:ext>
            </a:extLst>
          </p:cNvPr>
          <p:cNvSpPr>
            <a:spLocks noGrp="1"/>
          </p:cNvSpPr>
          <p:nvPr>
            <p:ph type="body" sz="quarter" idx="14"/>
          </p:nvPr>
        </p:nvSpPr>
        <p:spPr>
          <a:xfrm>
            <a:off x="2468372" y="2260600"/>
            <a:ext cx="7335867" cy="7273925"/>
          </a:xfrm>
        </p:spPr>
        <p:txBody>
          <a:bodyPr lIns="0" rIns="0" anchor="t">
            <a:normAutofit/>
          </a:bodyPr>
          <a:lstStyle>
            <a:lvl1pPr marL="0" indent="0">
              <a:lnSpc>
                <a:spcPct val="100000"/>
              </a:lnSpc>
              <a:buNone/>
              <a:defRPr sz="2400">
                <a:solidFill>
                  <a:schemeClr val="bg1"/>
                </a:solidFill>
                <a:latin typeface="+mj-lt"/>
              </a:defRPr>
            </a:lvl1pPr>
            <a:lvl2pPr marL="685800" indent="0">
              <a:lnSpc>
                <a:spcPct val="100000"/>
              </a:lnSpc>
              <a:buNone/>
              <a:defRPr sz="2400">
                <a:solidFill>
                  <a:schemeClr val="bg1"/>
                </a:solidFill>
                <a:latin typeface="+mj-lt"/>
              </a:defRPr>
            </a:lvl2pPr>
            <a:lvl3pPr marL="1371600" indent="0">
              <a:lnSpc>
                <a:spcPct val="100000"/>
              </a:lnSpc>
              <a:buNone/>
              <a:defRPr sz="2400">
                <a:solidFill>
                  <a:schemeClr val="bg1"/>
                </a:solidFill>
                <a:latin typeface="+mj-lt"/>
              </a:defRPr>
            </a:lvl3pPr>
            <a:lvl4pPr marL="2057400" indent="0">
              <a:lnSpc>
                <a:spcPct val="100000"/>
              </a:lnSpc>
              <a:buNone/>
              <a:defRPr sz="2400">
                <a:solidFill>
                  <a:schemeClr val="bg1"/>
                </a:solidFill>
                <a:latin typeface="+mj-lt"/>
              </a:defRPr>
            </a:lvl4pPr>
            <a:lvl5pPr marL="2743200" indent="0">
              <a:lnSpc>
                <a:spcPct val="100000"/>
              </a:lnSpc>
              <a:buNone/>
              <a:defRPr sz="2400">
                <a:solidFill>
                  <a:schemeClr val="bg1"/>
                </a:solidFill>
                <a:latin typeface="+mj-l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3" name="Straight Connector 12">
            <a:extLst>
              <a:ext uri="{FF2B5EF4-FFF2-40B4-BE49-F238E27FC236}">
                <a16:creationId xmlns:a16="http://schemas.microsoft.com/office/drawing/2014/main" id="{B781E455-9E6F-1B48-A537-F86699963276}"/>
              </a:ext>
            </a:extLst>
          </p:cNvPr>
          <p:cNvCxnSpPr>
            <a:cxnSpLocks/>
          </p:cNvCxnSpPr>
          <p:nvPr userDrawn="1"/>
        </p:nvCxnSpPr>
        <p:spPr>
          <a:xfrm>
            <a:off x="588935" y="2013295"/>
            <a:ext cx="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B907ACF-A34F-FE4A-8511-B7FE12F69496}"/>
              </a:ext>
            </a:extLst>
          </p:cNvPr>
          <p:cNvCxnSpPr>
            <a:cxnSpLocks/>
          </p:cNvCxnSpPr>
          <p:nvPr userDrawn="1"/>
        </p:nvCxnSpPr>
        <p:spPr>
          <a:xfrm>
            <a:off x="1686731" y="0"/>
            <a:ext cx="0" cy="1028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70138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Image and Content_5">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id="{E0B206EA-4BA0-3F4C-A4ED-E78F311CD8A8}"/>
              </a:ext>
            </a:extLst>
          </p:cNvPr>
          <p:cNvSpPr>
            <a:spLocks noGrp="1"/>
          </p:cNvSpPr>
          <p:nvPr>
            <p:ph type="pic" sz="quarter" idx="13"/>
          </p:nvPr>
        </p:nvSpPr>
        <p:spPr>
          <a:xfrm>
            <a:off x="2" y="2"/>
            <a:ext cx="18288000" cy="10287003"/>
          </a:xfrm>
          <a:prstGeom prst="rect">
            <a:avLst/>
          </a:prstGeom>
          <a:solidFill>
            <a:schemeClr val="accent4">
              <a:lumMod val="50000"/>
            </a:schemeClr>
          </a:solidFill>
        </p:spPr>
        <p:txBody>
          <a:bodyPr/>
          <a:lstStyle/>
          <a:p>
            <a:r>
              <a:rPr lang="en-US" smtClean="0"/>
              <a:t>Click icon to add picture</a:t>
            </a:r>
            <a:endParaRPr lang="id-ID" dirty="0"/>
          </a:p>
        </p:txBody>
      </p:sp>
      <p:sp>
        <p:nvSpPr>
          <p:cNvPr id="3" name="Date Placeholder 2">
            <a:extLst>
              <a:ext uri="{FF2B5EF4-FFF2-40B4-BE49-F238E27FC236}">
                <a16:creationId xmlns:a16="http://schemas.microsoft.com/office/drawing/2014/main" id="{2062DFD1-09C0-6845-8219-0846F32EDEFA}"/>
              </a:ext>
            </a:extLst>
          </p:cNvPr>
          <p:cNvSpPr>
            <a:spLocks noGrp="1"/>
          </p:cNvSpPr>
          <p:nvPr>
            <p:ph type="dt" sz="half" idx="10"/>
          </p:nvPr>
        </p:nvSpPr>
        <p:spPr/>
        <p:txBody>
          <a:bodyPr/>
          <a:lstStyle/>
          <a:p>
            <a:fld id="{8F9F391E-143D-F948-ADAE-29AEA3C1EBFB}" type="datetimeFigureOut">
              <a:rPr lang="en-US" smtClean="0"/>
              <a:t>6/30/2021</a:t>
            </a:fld>
            <a:endParaRPr lang="en-US" dirty="0"/>
          </a:p>
        </p:txBody>
      </p:sp>
      <p:sp>
        <p:nvSpPr>
          <p:cNvPr id="4" name="Footer Placeholder 3">
            <a:extLst>
              <a:ext uri="{FF2B5EF4-FFF2-40B4-BE49-F238E27FC236}">
                <a16:creationId xmlns:a16="http://schemas.microsoft.com/office/drawing/2014/main" id="{CB7D7355-C4D0-1F4D-A365-E4AF1D8FED0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2771307-5F5C-D847-B837-8C60542C4B66}"/>
              </a:ext>
            </a:extLst>
          </p:cNvPr>
          <p:cNvSpPr>
            <a:spLocks noGrp="1"/>
          </p:cNvSpPr>
          <p:nvPr>
            <p:ph type="sldNum" sz="quarter" idx="12"/>
          </p:nvPr>
        </p:nvSpPr>
        <p:spPr/>
        <p:txBody>
          <a:bodyPr/>
          <a:lstStyle/>
          <a:p>
            <a:fld id="{31FEFF75-79D2-EE46-877B-299D1510E681}" type="slidenum">
              <a:rPr lang="en-US" smtClean="0"/>
              <a:t>‹#›</a:t>
            </a:fld>
            <a:endParaRPr lang="en-US" dirty="0"/>
          </a:p>
        </p:txBody>
      </p:sp>
      <p:cxnSp>
        <p:nvCxnSpPr>
          <p:cNvPr id="13" name="Straight Connector 12">
            <a:extLst>
              <a:ext uri="{FF2B5EF4-FFF2-40B4-BE49-F238E27FC236}">
                <a16:creationId xmlns:a16="http://schemas.microsoft.com/office/drawing/2014/main" id="{B781E455-9E6F-1B48-A537-F86699963276}"/>
              </a:ext>
            </a:extLst>
          </p:cNvPr>
          <p:cNvCxnSpPr>
            <a:cxnSpLocks/>
          </p:cNvCxnSpPr>
          <p:nvPr userDrawn="1"/>
        </p:nvCxnSpPr>
        <p:spPr>
          <a:xfrm>
            <a:off x="588935" y="2013295"/>
            <a:ext cx="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69E9592-D634-1947-B3FB-EB3B7F16FF28}"/>
              </a:ext>
            </a:extLst>
          </p:cNvPr>
          <p:cNvCxnSpPr>
            <a:cxnSpLocks/>
          </p:cNvCxnSpPr>
          <p:nvPr userDrawn="1"/>
        </p:nvCxnSpPr>
        <p:spPr>
          <a:xfrm>
            <a:off x="0" y="8989449"/>
            <a:ext cx="1828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itle 1">
            <a:extLst>
              <a:ext uri="{FF2B5EF4-FFF2-40B4-BE49-F238E27FC236}">
                <a16:creationId xmlns:a16="http://schemas.microsoft.com/office/drawing/2014/main" id="{6D456EAF-F3B8-AF4A-90FF-4B0693C56A33}"/>
              </a:ext>
            </a:extLst>
          </p:cNvPr>
          <p:cNvSpPr>
            <a:spLocks noGrp="1"/>
          </p:cNvSpPr>
          <p:nvPr>
            <p:ph type="ctrTitle" hasCustomPrompt="1"/>
          </p:nvPr>
        </p:nvSpPr>
        <p:spPr>
          <a:xfrm>
            <a:off x="588935" y="509468"/>
            <a:ext cx="7335866" cy="1503828"/>
          </a:xfrm>
        </p:spPr>
        <p:txBody>
          <a:bodyPr lIns="0" rIns="0" anchor="b">
            <a:noAutofit/>
          </a:bodyPr>
          <a:lstStyle>
            <a:lvl1pPr algn="l">
              <a:defRPr sz="6750" b="0" i="0" cap="all" baseline="0">
                <a:solidFill>
                  <a:schemeClr val="bg1"/>
                </a:solidFill>
                <a:latin typeface="Sagona ExtraLight" panose="02020303050505020204" pitchFamily="18" charset="0"/>
              </a:defRPr>
            </a:lvl1pPr>
          </a:lstStyle>
          <a:p>
            <a:r>
              <a:rPr lang="en-US" dirty="0"/>
              <a:t>TITLE GOE HERE</a:t>
            </a:r>
          </a:p>
        </p:txBody>
      </p:sp>
      <p:sp>
        <p:nvSpPr>
          <p:cNvPr id="15" name="Text Placeholder 10">
            <a:extLst>
              <a:ext uri="{FF2B5EF4-FFF2-40B4-BE49-F238E27FC236}">
                <a16:creationId xmlns:a16="http://schemas.microsoft.com/office/drawing/2014/main" id="{F7FB4ADF-1B3E-A442-B2C9-518CBE7637DB}"/>
              </a:ext>
            </a:extLst>
          </p:cNvPr>
          <p:cNvSpPr>
            <a:spLocks noGrp="1"/>
          </p:cNvSpPr>
          <p:nvPr>
            <p:ph type="body" sz="quarter" idx="14"/>
          </p:nvPr>
        </p:nvSpPr>
        <p:spPr>
          <a:xfrm>
            <a:off x="588936" y="2260600"/>
            <a:ext cx="7335867" cy="7273925"/>
          </a:xfrm>
        </p:spPr>
        <p:txBody>
          <a:bodyPr lIns="0" rIns="0" anchor="t">
            <a:normAutofit/>
          </a:bodyPr>
          <a:lstStyle>
            <a:lvl1pPr marL="0" indent="0">
              <a:lnSpc>
                <a:spcPct val="100000"/>
              </a:lnSpc>
              <a:buNone/>
              <a:defRPr sz="2400">
                <a:solidFill>
                  <a:schemeClr val="bg1"/>
                </a:solidFill>
                <a:latin typeface="+mj-lt"/>
              </a:defRPr>
            </a:lvl1pPr>
            <a:lvl2pPr marL="685800" indent="0">
              <a:lnSpc>
                <a:spcPct val="100000"/>
              </a:lnSpc>
              <a:buNone/>
              <a:defRPr sz="2400">
                <a:solidFill>
                  <a:schemeClr val="bg1"/>
                </a:solidFill>
                <a:latin typeface="+mj-lt"/>
              </a:defRPr>
            </a:lvl2pPr>
            <a:lvl3pPr marL="1371600" indent="0">
              <a:lnSpc>
                <a:spcPct val="100000"/>
              </a:lnSpc>
              <a:buNone/>
              <a:defRPr sz="2400">
                <a:solidFill>
                  <a:schemeClr val="bg1"/>
                </a:solidFill>
                <a:latin typeface="+mj-lt"/>
              </a:defRPr>
            </a:lvl3pPr>
            <a:lvl4pPr marL="2057400" indent="0">
              <a:lnSpc>
                <a:spcPct val="100000"/>
              </a:lnSpc>
              <a:buNone/>
              <a:defRPr sz="2400">
                <a:solidFill>
                  <a:schemeClr val="bg1"/>
                </a:solidFill>
                <a:latin typeface="+mj-lt"/>
              </a:defRPr>
            </a:lvl4pPr>
            <a:lvl5pPr marL="2743200" indent="0">
              <a:lnSpc>
                <a:spcPct val="100000"/>
              </a:lnSpc>
              <a:buNone/>
              <a:defRPr sz="2400">
                <a:solidFill>
                  <a:schemeClr val="bg1"/>
                </a:solidFill>
                <a:latin typeface="+mj-l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04529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Image and Caption_1">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8168914" y="438639"/>
            <a:ext cx="9446273" cy="9409722"/>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accent4">
              <a:lumMod val="50000"/>
            </a:schemeClr>
          </a:solidFill>
        </p:spPr>
        <p:txBody>
          <a:bodyPr wrap="square" anchor="ctr">
            <a:noAutofit/>
          </a:bodyPr>
          <a:lstStyle>
            <a:lvl1pPr algn="ctr">
              <a:defRPr sz="2400"/>
            </a:lvl1pPr>
          </a:lstStyle>
          <a:p>
            <a:r>
              <a:rPr lang="en-US" smtClean="0"/>
              <a:t>Click icon to add picture</a:t>
            </a:r>
            <a:endParaRPr lang="en-US" dirty="0"/>
          </a:p>
        </p:txBody>
      </p:sp>
      <p:sp>
        <p:nvSpPr>
          <p:cNvPr id="9" name="Title 1">
            <a:extLst>
              <a:ext uri="{FF2B5EF4-FFF2-40B4-BE49-F238E27FC236}">
                <a16:creationId xmlns:a16="http://schemas.microsoft.com/office/drawing/2014/main" id="{97670D6E-CED1-EE4B-A761-0D1C7A246FD2}"/>
              </a:ext>
            </a:extLst>
          </p:cNvPr>
          <p:cNvSpPr>
            <a:spLocks noGrp="1"/>
          </p:cNvSpPr>
          <p:nvPr>
            <p:ph type="ctrTitle" hasCustomPrompt="1"/>
          </p:nvPr>
        </p:nvSpPr>
        <p:spPr>
          <a:xfrm>
            <a:off x="2468372" y="6628334"/>
            <a:ext cx="4933650" cy="956261"/>
          </a:xfrm>
        </p:spPr>
        <p:txBody>
          <a:bodyPr lIns="0" rIns="0" anchor="b">
            <a:noAutofit/>
          </a:bodyPr>
          <a:lstStyle>
            <a:lvl1pPr algn="l">
              <a:defRPr sz="6000" b="0" i="0" cap="all" baseline="0">
                <a:solidFill>
                  <a:schemeClr val="accent4">
                    <a:lumMod val="75000"/>
                  </a:schemeClr>
                </a:solidFill>
                <a:latin typeface="Sagona ExtraLight" panose="02020303050505020204" pitchFamily="18" charset="0"/>
              </a:defRPr>
            </a:lvl1pPr>
          </a:lstStyle>
          <a:p>
            <a:r>
              <a:rPr lang="en-US" dirty="0"/>
              <a:t>TITLE </a:t>
            </a:r>
            <a:br>
              <a:rPr lang="en-US" dirty="0"/>
            </a:br>
            <a:r>
              <a:rPr lang="en-US" dirty="0"/>
              <a:t>GOEs HERE</a:t>
            </a:r>
          </a:p>
        </p:txBody>
      </p:sp>
      <p:sp>
        <p:nvSpPr>
          <p:cNvPr id="10" name="Text Placeholder 10">
            <a:extLst>
              <a:ext uri="{FF2B5EF4-FFF2-40B4-BE49-F238E27FC236}">
                <a16:creationId xmlns:a16="http://schemas.microsoft.com/office/drawing/2014/main" id="{0DAC9D44-F28B-2B43-8B6F-260CB811AA38}"/>
              </a:ext>
            </a:extLst>
          </p:cNvPr>
          <p:cNvSpPr>
            <a:spLocks noGrp="1"/>
          </p:cNvSpPr>
          <p:nvPr>
            <p:ph type="body" sz="quarter" idx="14"/>
          </p:nvPr>
        </p:nvSpPr>
        <p:spPr>
          <a:xfrm>
            <a:off x="2468373" y="7621187"/>
            <a:ext cx="4933650" cy="2227175"/>
          </a:xfrm>
        </p:spPr>
        <p:txBody>
          <a:bodyPr lIns="0" rIns="0" anchor="t">
            <a:normAutofit/>
          </a:bodyPr>
          <a:lstStyle>
            <a:lvl1pPr marL="0" indent="0">
              <a:lnSpc>
                <a:spcPct val="100000"/>
              </a:lnSpc>
              <a:buNone/>
              <a:defRPr sz="2100">
                <a:latin typeface="+mj-lt"/>
              </a:defRPr>
            </a:lvl1pPr>
            <a:lvl2pPr marL="685800" indent="0">
              <a:lnSpc>
                <a:spcPct val="100000"/>
              </a:lnSpc>
              <a:buNone/>
              <a:defRPr sz="2100">
                <a:latin typeface="+mj-lt"/>
              </a:defRPr>
            </a:lvl2pPr>
            <a:lvl3pPr marL="1371600" indent="0">
              <a:lnSpc>
                <a:spcPct val="100000"/>
              </a:lnSpc>
              <a:buNone/>
              <a:defRPr sz="2100">
                <a:latin typeface="+mj-lt"/>
              </a:defRPr>
            </a:lvl3pPr>
            <a:lvl4pPr marL="2057400" indent="0">
              <a:lnSpc>
                <a:spcPct val="100000"/>
              </a:lnSpc>
              <a:buNone/>
              <a:defRPr sz="2100">
                <a:latin typeface="+mj-lt"/>
              </a:defRPr>
            </a:lvl4pPr>
            <a:lvl5pPr marL="2743200" indent="0">
              <a:lnSpc>
                <a:spcPct val="100000"/>
              </a:lnSpc>
              <a:buNone/>
              <a:defRPr sz="2100">
                <a:latin typeface="+mj-l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8" name="Straight Connector 7">
            <a:extLst>
              <a:ext uri="{FF2B5EF4-FFF2-40B4-BE49-F238E27FC236}">
                <a16:creationId xmlns:a16="http://schemas.microsoft.com/office/drawing/2014/main" id="{776AC280-5A8D-B048-BECC-9C306F32508F}"/>
              </a:ext>
            </a:extLst>
          </p:cNvPr>
          <p:cNvCxnSpPr>
            <a:cxnSpLocks/>
          </p:cNvCxnSpPr>
          <p:nvPr userDrawn="1"/>
        </p:nvCxnSpPr>
        <p:spPr>
          <a:xfrm>
            <a:off x="1701479" y="0"/>
            <a:ext cx="0" cy="10287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924047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mage and Caption_2">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519089" y="438639"/>
            <a:ext cx="9446273" cy="9409722"/>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accent4">
              <a:lumMod val="50000"/>
            </a:schemeClr>
          </a:solidFill>
        </p:spPr>
        <p:txBody>
          <a:bodyPr wrap="square" anchor="ctr">
            <a:noAutofit/>
          </a:bodyPr>
          <a:lstStyle>
            <a:lvl1pPr algn="ctr">
              <a:defRPr sz="2400"/>
            </a:lvl1pPr>
          </a:lstStyle>
          <a:p>
            <a:r>
              <a:rPr lang="en-US" smtClean="0"/>
              <a:t>Click icon to add picture</a:t>
            </a:r>
            <a:endParaRPr lang="en-US" dirty="0"/>
          </a:p>
        </p:txBody>
      </p:sp>
      <p:sp>
        <p:nvSpPr>
          <p:cNvPr id="9" name="Title 1">
            <a:extLst>
              <a:ext uri="{FF2B5EF4-FFF2-40B4-BE49-F238E27FC236}">
                <a16:creationId xmlns:a16="http://schemas.microsoft.com/office/drawing/2014/main" id="{97670D6E-CED1-EE4B-A761-0D1C7A246FD2}"/>
              </a:ext>
            </a:extLst>
          </p:cNvPr>
          <p:cNvSpPr>
            <a:spLocks noGrp="1"/>
          </p:cNvSpPr>
          <p:nvPr>
            <p:ph type="ctrTitle" hasCustomPrompt="1"/>
          </p:nvPr>
        </p:nvSpPr>
        <p:spPr>
          <a:xfrm>
            <a:off x="10970031" y="6628334"/>
            <a:ext cx="4933650" cy="956261"/>
          </a:xfrm>
        </p:spPr>
        <p:txBody>
          <a:bodyPr lIns="0" rIns="0" anchor="b">
            <a:noAutofit/>
          </a:bodyPr>
          <a:lstStyle>
            <a:lvl1pPr algn="l">
              <a:defRPr sz="6000" b="0" i="0" cap="all" baseline="0">
                <a:solidFill>
                  <a:schemeClr val="accent4">
                    <a:lumMod val="75000"/>
                  </a:schemeClr>
                </a:solidFill>
                <a:latin typeface="Sagona ExtraLight" panose="02020303050505020204" pitchFamily="18" charset="0"/>
              </a:defRPr>
            </a:lvl1pPr>
          </a:lstStyle>
          <a:p>
            <a:r>
              <a:rPr lang="en-US" dirty="0"/>
              <a:t>TITLE </a:t>
            </a:r>
            <a:br>
              <a:rPr lang="en-US" dirty="0"/>
            </a:br>
            <a:r>
              <a:rPr lang="en-US" dirty="0"/>
              <a:t>GOES HERE</a:t>
            </a:r>
          </a:p>
        </p:txBody>
      </p:sp>
      <p:sp>
        <p:nvSpPr>
          <p:cNvPr id="10" name="Text Placeholder 10">
            <a:extLst>
              <a:ext uri="{FF2B5EF4-FFF2-40B4-BE49-F238E27FC236}">
                <a16:creationId xmlns:a16="http://schemas.microsoft.com/office/drawing/2014/main" id="{0DAC9D44-F28B-2B43-8B6F-260CB811AA38}"/>
              </a:ext>
            </a:extLst>
          </p:cNvPr>
          <p:cNvSpPr>
            <a:spLocks noGrp="1"/>
          </p:cNvSpPr>
          <p:nvPr>
            <p:ph type="body" sz="quarter" idx="14"/>
          </p:nvPr>
        </p:nvSpPr>
        <p:spPr>
          <a:xfrm>
            <a:off x="10970033" y="7621187"/>
            <a:ext cx="4933650" cy="2227175"/>
          </a:xfrm>
        </p:spPr>
        <p:txBody>
          <a:bodyPr lIns="0" rIns="0" anchor="t">
            <a:normAutofit/>
          </a:bodyPr>
          <a:lstStyle>
            <a:lvl1pPr marL="0" indent="0">
              <a:lnSpc>
                <a:spcPct val="100000"/>
              </a:lnSpc>
              <a:buNone/>
              <a:defRPr sz="2100">
                <a:latin typeface="+mj-lt"/>
              </a:defRPr>
            </a:lvl1pPr>
            <a:lvl2pPr marL="685800" indent="0">
              <a:lnSpc>
                <a:spcPct val="100000"/>
              </a:lnSpc>
              <a:buNone/>
              <a:defRPr sz="2100">
                <a:latin typeface="+mj-lt"/>
              </a:defRPr>
            </a:lvl2pPr>
            <a:lvl3pPr marL="1371600" indent="0">
              <a:lnSpc>
                <a:spcPct val="100000"/>
              </a:lnSpc>
              <a:buNone/>
              <a:defRPr sz="2100">
                <a:latin typeface="+mj-lt"/>
              </a:defRPr>
            </a:lvl3pPr>
            <a:lvl4pPr marL="2057400" indent="0">
              <a:lnSpc>
                <a:spcPct val="100000"/>
              </a:lnSpc>
              <a:buNone/>
              <a:defRPr sz="2100">
                <a:latin typeface="+mj-lt"/>
              </a:defRPr>
            </a:lvl4pPr>
            <a:lvl5pPr marL="2743200" indent="0">
              <a:lnSpc>
                <a:spcPct val="100000"/>
              </a:lnSpc>
              <a:buNone/>
              <a:defRPr sz="2100">
                <a:latin typeface="+mj-l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1" name="Straight Connector 10">
            <a:extLst>
              <a:ext uri="{FF2B5EF4-FFF2-40B4-BE49-F238E27FC236}">
                <a16:creationId xmlns:a16="http://schemas.microsoft.com/office/drawing/2014/main" id="{B39C4094-208E-7E4A-848A-F76A1573073A}"/>
              </a:ext>
            </a:extLst>
          </p:cNvPr>
          <p:cNvCxnSpPr>
            <a:cxnSpLocks/>
          </p:cNvCxnSpPr>
          <p:nvPr userDrawn="1"/>
        </p:nvCxnSpPr>
        <p:spPr>
          <a:xfrm>
            <a:off x="16586523" y="0"/>
            <a:ext cx="0" cy="10287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835798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mage and Caption_3">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8168914" y="438639"/>
            <a:ext cx="9446273" cy="9409722"/>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accent4">
              <a:lumMod val="50000"/>
            </a:schemeClr>
          </a:solidFill>
        </p:spPr>
        <p:txBody>
          <a:bodyPr wrap="square" anchor="ctr">
            <a:noAutofit/>
          </a:bodyPr>
          <a:lstStyle>
            <a:lvl1pPr algn="ctr">
              <a:defRPr sz="2400"/>
            </a:lvl1pPr>
          </a:lstStyle>
          <a:p>
            <a:r>
              <a:rPr lang="en-US" smtClean="0"/>
              <a:t>Click icon to add picture</a:t>
            </a:r>
            <a:endParaRPr lang="en-US" dirty="0"/>
          </a:p>
        </p:txBody>
      </p:sp>
      <p:sp>
        <p:nvSpPr>
          <p:cNvPr id="9" name="Title 1">
            <a:extLst>
              <a:ext uri="{FF2B5EF4-FFF2-40B4-BE49-F238E27FC236}">
                <a16:creationId xmlns:a16="http://schemas.microsoft.com/office/drawing/2014/main" id="{97670D6E-CED1-EE4B-A761-0D1C7A246FD2}"/>
              </a:ext>
            </a:extLst>
          </p:cNvPr>
          <p:cNvSpPr>
            <a:spLocks noGrp="1"/>
          </p:cNvSpPr>
          <p:nvPr>
            <p:ph type="ctrTitle" hasCustomPrompt="1"/>
          </p:nvPr>
        </p:nvSpPr>
        <p:spPr>
          <a:xfrm>
            <a:off x="588934" y="6628334"/>
            <a:ext cx="6914525" cy="956261"/>
          </a:xfrm>
        </p:spPr>
        <p:txBody>
          <a:bodyPr lIns="0" rIns="0" anchor="b">
            <a:noAutofit/>
          </a:bodyPr>
          <a:lstStyle>
            <a:lvl1pPr algn="l">
              <a:defRPr sz="6000" b="0" i="0" cap="all" baseline="0">
                <a:solidFill>
                  <a:schemeClr val="accent4">
                    <a:lumMod val="75000"/>
                  </a:schemeClr>
                </a:solidFill>
                <a:latin typeface="Sagona ExtraLight" panose="02020303050505020204" pitchFamily="18" charset="0"/>
              </a:defRPr>
            </a:lvl1pPr>
          </a:lstStyle>
          <a:p>
            <a:r>
              <a:rPr lang="en-US" dirty="0"/>
              <a:t>TITLE GOEs HERE</a:t>
            </a:r>
          </a:p>
        </p:txBody>
      </p:sp>
      <p:sp>
        <p:nvSpPr>
          <p:cNvPr id="10" name="Text Placeholder 10">
            <a:extLst>
              <a:ext uri="{FF2B5EF4-FFF2-40B4-BE49-F238E27FC236}">
                <a16:creationId xmlns:a16="http://schemas.microsoft.com/office/drawing/2014/main" id="{0DAC9D44-F28B-2B43-8B6F-260CB811AA38}"/>
              </a:ext>
            </a:extLst>
          </p:cNvPr>
          <p:cNvSpPr>
            <a:spLocks noGrp="1"/>
          </p:cNvSpPr>
          <p:nvPr>
            <p:ph type="body" sz="quarter" idx="14"/>
          </p:nvPr>
        </p:nvSpPr>
        <p:spPr>
          <a:xfrm>
            <a:off x="588934" y="7621187"/>
            <a:ext cx="6914525" cy="2227175"/>
          </a:xfrm>
        </p:spPr>
        <p:txBody>
          <a:bodyPr lIns="0" rIns="0" anchor="t">
            <a:normAutofit/>
          </a:bodyPr>
          <a:lstStyle>
            <a:lvl1pPr marL="0" indent="0">
              <a:lnSpc>
                <a:spcPct val="100000"/>
              </a:lnSpc>
              <a:buNone/>
              <a:defRPr sz="2100">
                <a:latin typeface="+mj-lt"/>
              </a:defRPr>
            </a:lvl1pPr>
            <a:lvl2pPr marL="685800" indent="0">
              <a:lnSpc>
                <a:spcPct val="100000"/>
              </a:lnSpc>
              <a:buNone/>
              <a:defRPr sz="2100">
                <a:latin typeface="+mj-lt"/>
              </a:defRPr>
            </a:lvl2pPr>
            <a:lvl3pPr marL="1371600" indent="0">
              <a:lnSpc>
                <a:spcPct val="100000"/>
              </a:lnSpc>
              <a:buNone/>
              <a:defRPr sz="2100">
                <a:latin typeface="+mj-lt"/>
              </a:defRPr>
            </a:lvl3pPr>
            <a:lvl4pPr marL="2057400" indent="0">
              <a:lnSpc>
                <a:spcPct val="100000"/>
              </a:lnSpc>
              <a:buNone/>
              <a:defRPr sz="2100">
                <a:latin typeface="+mj-lt"/>
              </a:defRPr>
            </a:lvl4pPr>
            <a:lvl5pPr marL="2743200" indent="0">
              <a:lnSpc>
                <a:spcPct val="100000"/>
              </a:lnSpc>
              <a:buNone/>
              <a:defRPr sz="2100">
                <a:latin typeface="+mj-l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7" name="Straight Connector 6">
            <a:extLst>
              <a:ext uri="{FF2B5EF4-FFF2-40B4-BE49-F238E27FC236}">
                <a16:creationId xmlns:a16="http://schemas.microsoft.com/office/drawing/2014/main" id="{8BE71BC7-72EE-294C-9A39-61A77EE295A0}"/>
              </a:ext>
            </a:extLst>
          </p:cNvPr>
          <p:cNvCxnSpPr>
            <a:cxnSpLocks/>
          </p:cNvCxnSpPr>
          <p:nvPr userDrawn="1"/>
        </p:nvCxnSpPr>
        <p:spPr>
          <a:xfrm>
            <a:off x="588935" y="7621187"/>
            <a:ext cx="6914525"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42627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mage and Caption_4">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18288000" cy="10287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accent4">
              <a:lumMod val="50000"/>
            </a:schemeClr>
          </a:solidFill>
        </p:spPr>
        <p:txBody>
          <a:bodyPr wrap="square" anchor="ctr">
            <a:noAutofit/>
          </a:bodyPr>
          <a:lstStyle>
            <a:lvl1pPr algn="ctr">
              <a:defRPr sz="2400"/>
            </a:lvl1pPr>
          </a:lstStyle>
          <a:p>
            <a:r>
              <a:rPr lang="en-US" smtClean="0"/>
              <a:t>Click icon to add picture</a:t>
            </a:r>
            <a:endParaRPr lang="en-US" dirty="0"/>
          </a:p>
        </p:txBody>
      </p:sp>
      <p:sp>
        <p:nvSpPr>
          <p:cNvPr id="9" name="Title 1">
            <a:extLst>
              <a:ext uri="{FF2B5EF4-FFF2-40B4-BE49-F238E27FC236}">
                <a16:creationId xmlns:a16="http://schemas.microsoft.com/office/drawing/2014/main" id="{97670D6E-CED1-EE4B-A761-0D1C7A246FD2}"/>
              </a:ext>
            </a:extLst>
          </p:cNvPr>
          <p:cNvSpPr>
            <a:spLocks noGrp="1"/>
          </p:cNvSpPr>
          <p:nvPr>
            <p:ph type="ctrTitle" hasCustomPrompt="1"/>
          </p:nvPr>
        </p:nvSpPr>
        <p:spPr>
          <a:xfrm>
            <a:off x="2468372" y="6628334"/>
            <a:ext cx="4933650" cy="956261"/>
          </a:xfrm>
        </p:spPr>
        <p:txBody>
          <a:bodyPr lIns="0" rIns="0" anchor="b">
            <a:noAutofit/>
          </a:bodyPr>
          <a:lstStyle>
            <a:lvl1pPr algn="l">
              <a:defRPr sz="6000" b="0" i="0" cap="all" baseline="0">
                <a:solidFill>
                  <a:schemeClr val="bg1"/>
                </a:solidFill>
                <a:latin typeface="Sagona ExtraLight" panose="02020303050505020204" pitchFamily="18" charset="0"/>
              </a:defRPr>
            </a:lvl1pPr>
          </a:lstStyle>
          <a:p>
            <a:r>
              <a:rPr lang="en-US" dirty="0"/>
              <a:t>TITLE </a:t>
            </a:r>
            <a:br>
              <a:rPr lang="en-US" dirty="0"/>
            </a:br>
            <a:r>
              <a:rPr lang="en-US" dirty="0"/>
              <a:t>GOEs HERE</a:t>
            </a:r>
          </a:p>
        </p:txBody>
      </p:sp>
      <p:sp>
        <p:nvSpPr>
          <p:cNvPr id="10" name="Text Placeholder 10">
            <a:extLst>
              <a:ext uri="{FF2B5EF4-FFF2-40B4-BE49-F238E27FC236}">
                <a16:creationId xmlns:a16="http://schemas.microsoft.com/office/drawing/2014/main" id="{0DAC9D44-F28B-2B43-8B6F-260CB811AA38}"/>
              </a:ext>
            </a:extLst>
          </p:cNvPr>
          <p:cNvSpPr>
            <a:spLocks noGrp="1"/>
          </p:cNvSpPr>
          <p:nvPr>
            <p:ph type="body" sz="quarter" idx="14"/>
          </p:nvPr>
        </p:nvSpPr>
        <p:spPr>
          <a:xfrm>
            <a:off x="2468373" y="7621187"/>
            <a:ext cx="4933650" cy="2227175"/>
          </a:xfrm>
        </p:spPr>
        <p:txBody>
          <a:bodyPr lIns="0" rIns="0" anchor="t">
            <a:normAutofit/>
          </a:bodyPr>
          <a:lstStyle>
            <a:lvl1pPr marL="0" indent="0">
              <a:lnSpc>
                <a:spcPct val="100000"/>
              </a:lnSpc>
              <a:buNone/>
              <a:defRPr sz="2100">
                <a:solidFill>
                  <a:schemeClr val="bg1"/>
                </a:solidFill>
                <a:latin typeface="+mj-lt"/>
              </a:defRPr>
            </a:lvl1pPr>
            <a:lvl2pPr marL="685800" indent="0">
              <a:lnSpc>
                <a:spcPct val="100000"/>
              </a:lnSpc>
              <a:buNone/>
              <a:defRPr sz="2100">
                <a:solidFill>
                  <a:schemeClr val="bg1"/>
                </a:solidFill>
                <a:latin typeface="+mj-lt"/>
              </a:defRPr>
            </a:lvl2pPr>
            <a:lvl3pPr marL="1371600" indent="0">
              <a:lnSpc>
                <a:spcPct val="100000"/>
              </a:lnSpc>
              <a:buNone/>
              <a:defRPr sz="2100">
                <a:solidFill>
                  <a:schemeClr val="bg1"/>
                </a:solidFill>
                <a:latin typeface="+mj-lt"/>
              </a:defRPr>
            </a:lvl3pPr>
            <a:lvl4pPr marL="2057400" indent="0">
              <a:lnSpc>
                <a:spcPct val="100000"/>
              </a:lnSpc>
              <a:buNone/>
              <a:defRPr sz="2100">
                <a:solidFill>
                  <a:schemeClr val="bg1"/>
                </a:solidFill>
                <a:latin typeface="+mj-lt"/>
              </a:defRPr>
            </a:lvl4pPr>
            <a:lvl5pPr marL="2743200" indent="0">
              <a:lnSpc>
                <a:spcPct val="100000"/>
              </a:lnSpc>
              <a:buNone/>
              <a:defRPr sz="2100">
                <a:solidFill>
                  <a:schemeClr val="bg1"/>
                </a:solidFill>
                <a:latin typeface="+mj-l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8" name="Straight Connector 7">
            <a:extLst>
              <a:ext uri="{FF2B5EF4-FFF2-40B4-BE49-F238E27FC236}">
                <a16:creationId xmlns:a16="http://schemas.microsoft.com/office/drawing/2014/main" id="{776AC280-5A8D-B048-BECC-9C306F32508F}"/>
              </a:ext>
            </a:extLst>
          </p:cNvPr>
          <p:cNvCxnSpPr>
            <a:cxnSpLocks/>
          </p:cNvCxnSpPr>
          <p:nvPr userDrawn="1"/>
        </p:nvCxnSpPr>
        <p:spPr>
          <a:xfrm>
            <a:off x="1701479" y="0"/>
            <a:ext cx="0" cy="1028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276887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mage and Caption_5">
    <p:spTree>
      <p:nvGrpSpPr>
        <p:cNvPr id="1" name=""/>
        <p:cNvGrpSpPr/>
        <p:nvPr/>
      </p:nvGrpSpPr>
      <p:grpSpPr>
        <a:xfrm>
          <a:off x="0" y="0"/>
          <a:ext cx="0" cy="0"/>
          <a:chOff x="0" y="0"/>
          <a:chExt cx="0" cy="0"/>
        </a:xfrm>
      </p:grpSpPr>
      <p:sp>
        <p:nvSpPr>
          <p:cNvPr id="8" name="Picture Placeholder 5">
            <a:extLst>
              <a:ext uri="{FF2B5EF4-FFF2-40B4-BE49-F238E27FC236}">
                <a16:creationId xmlns:a16="http://schemas.microsoft.com/office/drawing/2014/main" id="{1F4417F7-7CDE-DF44-9B0E-AC44EE99BF4B}"/>
              </a:ext>
            </a:extLst>
          </p:cNvPr>
          <p:cNvSpPr>
            <a:spLocks noGrp="1"/>
          </p:cNvSpPr>
          <p:nvPr>
            <p:ph type="pic" sz="quarter" idx="10"/>
          </p:nvPr>
        </p:nvSpPr>
        <p:spPr>
          <a:xfrm>
            <a:off x="0" y="0"/>
            <a:ext cx="18288000" cy="10287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accent4">
              <a:lumMod val="50000"/>
            </a:schemeClr>
          </a:solidFill>
        </p:spPr>
        <p:txBody>
          <a:bodyPr wrap="square" anchor="ctr">
            <a:noAutofit/>
          </a:bodyPr>
          <a:lstStyle>
            <a:lvl1pPr algn="ctr">
              <a:defRPr sz="2400">
                <a:solidFill>
                  <a:schemeClr val="bg1"/>
                </a:solidFill>
              </a:defRPr>
            </a:lvl1pPr>
          </a:lstStyle>
          <a:p>
            <a:r>
              <a:rPr lang="en-US" smtClean="0"/>
              <a:t>Click icon to add picture</a:t>
            </a:r>
            <a:endParaRPr lang="en-US" dirty="0"/>
          </a:p>
        </p:txBody>
      </p:sp>
      <p:sp>
        <p:nvSpPr>
          <p:cNvPr id="9" name="Title 1">
            <a:extLst>
              <a:ext uri="{FF2B5EF4-FFF2-40B4-BE49-F238E27FC236}">
                <a16:creationId xmlns:a16="http://schemas.microsoft.com/office/drawing/2014/main" id="{97670D6E-CED1-EE4B-A761-0D1C7A246FD2}"/>
              </a:ext>
            </a:extLst>
          </p:cNvPr>
          <p:cNvSpPr>
            <a:spLocks noGrp="1"/>
          </p:cNvSpPr>
          <p:nvPr>
            <p:ph type="ctrTitle" hasCustomPrompt="1"/>
          </p:nvPr>
        </p:nvSpPr>
        <p:spPr>
          <a:xfrm>
            <a:off x="588934" y="5143501"/>
            <a:ext cx="6914525" cy="956261"/>
          </a:xfrm>
        </p:spPr>
        <p:txBody>
          <a:bodyPr lIns="0" rIns="0" anchor="b">
            <a:noAutofit/>
          </a:bodyPr>
          <a:lstStyle>
            <a:lvl1pPr algn="l">
              <a:defRPr sz="6000" b="0" i="0" cap="all" baseline="0">
                <a:solidFill>
                  <a:schemeClr val="bg1"/>
                </a:solidFill>
                <a:latin typeface="Sagona ExtraLight" panose="02020303050505020204" pitchFamily="18" charset="0"/>
              </a:defRPr>
            </a:lvl1pPr>
          </a:lstStyle>
          <a:p>
            <a:r>
              <a:rPr lang="en-US" dirty="0"/>
              <a:t>TITLE GOEs HERE</a:t>
            </a:r>
          </a:p>
        </p:txBody>
      </p:sp>
      <p:sp>
        <p:nvSpPr>
          <p:cNvPr id="10" name="Text Placeholder 10">
            <a:extLst>
              <a:ext uri="{FF2B5EF4-FFF2-40B4-BE49-F238E27FC236}">
                <a16:creationId xmlns:a16="http://schemas.microsoft.com/office/drawing/2014/main" id="{0DAC9D44-F28B-2B43-8B6F-260CB811AA38}"/>
              </a:ext>
            </a:extLst>
          </p:cNvPr>
          <p:cNvSpPr>
            <a:spLocks noGrp="1"/>
          </p:cNvSpPr>
          <p:nvPr>
            <p:ph type="body" sz="quarter" idx="14"/>
          </p:nvPr>
        </p:nvSpPr>
        <p:spPr>
          <a:xfrm>
            <a:off x="588934" y="6136354"/>
            <a:ext cx="6914525" cy="2227175"/>
          </a:xfrm>
        </p:spPr>
        <p:txBody>
          <a:bodyPr lIns="0" rIns="0" anchor="t">
            <a:normAutofit/>
          </a:bodyPr>
          <a:lstStyle>
            <a:lvl1pPr marL="0" indent="0">
              <a:lnSpc>
                <a:spcPct val="100000"/>
              </a:lnSpc>
              <a:buNone/>
              <a:defRPr sz="2100">
                <a:solidFill>
                  <a:schemeClr val="bg1"/>
                </a:solidFill>
                <a:latin typeface="+mj-lt"/>
              </a:defRPr>
            </a:lvl1pPr>
            <a:lvl2pPr marL="685800" indent="0">
              <a:lnSpc>
                <a:spcPct val="100000"/>
              </a:lnSpc>
              <a:buNone/>
              <a:defRPr sz="2100">
                <a:solidFill>
                  <a:schemeClr val="bg1"/>
                </a:solidFill>
                <a:latin typeface="+mj-lt"/>
              </a:defRPr>
            </a:lvl2pPr>
            <a:lvl3pPr marL="1371600" indent="0">
              <a:lnSpc>
                <a:spcPct val="100000"/>
              </a:lnSpc>
              <a:buNone/>
              <a:defRPr sz="2100">
                <a:solidFill>
                  <a:schemeClr val="bg1"/>
                </a:solidFill>
                <a:latin typeface="+mj-lt"/>
              </a:defRPr>
            </a:lvl3pPr>
            <a:lvl4pPr marL="2057400" indent="0">
              <a:lnSpc>
                <a:spcPct val="100000"/>
              </a:lnSpc>
              <a:buNone/>
              <a:defRPr sz="2100">
                <a:solidFill>
                  <a:schemeClr val="bg1"/>
                </a:solidFill>
                <a:latin typeface="+mj-lt"/>
              </a:defRPr>
            </a:lvl4pPr>
            <a:lvl5pPr marL="2743200" indent="0">
              <a:lnSpc>
                <a:spcPct val="100000"/>
              </a:lnSpc>
              <a:buNone/>
              <a:defRPr sz="2100">
                <a:solidFill>
                  <a:schemeClr val="bg1"/>
                </a:solidFill>
                <a:latin typeface="+mj-l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1" name="Straight Connector 10">
            <a:extLst>
              <a:ext uri="{FF2B5EF4-FFF2-40B4-BE49-F238E27FC236}">
                <a16:creationId xmlns:a16="http://schemas.microsoft.com/office/drawing/2014/main" id="{79F22032-BAB9-744C-B14E-54350BBD1C71}"/>
              </a:ext>
            </a:extLst>
          </p:cNvPr>
          <p:cNvCxnSpPr>
            <a:cxnSpLocks/>
          </p:cNvCxnSpPr>
          <p:nvPr userDrawn="1"/>
        </p:nvCxnSpPr>
        <p:spPr>
          <a:xfrm>
            <a:off x="0" y="8989449"/>
            <a:ext cx="1828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107375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Overview_2">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062DFD1-09C0-6845-8219-0846F32EDEFA}"/>
              </a:ext>
            </a:extLst>
          </p:cNvPr>
          <p:cNvSpPr>
            <a:spLocks noGrp="1"/>
          </p:cNvSpPr>
          <p:nvPr>
            <p:ph type="dt" sz="half" idx="10"/>
          </p:nvPr>
        </p:nvSpPr>
        <p:spPr>
          <a:xfrm>
            <a:off x="1257300" y="9534526"/>
            <a:ext cx="4114800" cy="547688"/>
          </a:xfrm>
        </p:spPr>
        <p:txBody>
          <a:bodyPr/>
          <a:lstStyle/>
          <a:p>
            <a:fld id="{8F9F391E-143D-F948-ADAE-29AEA3C1EBFB}" type="datetimeFigureOut">
              <a:rPr lang="en-US" smtClean="0"/>
              <a:t>6/30/2021</a:t>
            </a:fld>
            <a:endParaRPr lang="en-US" dirty="0"/>
          </a:p>
        </p:txBody>
      </p:sp>
      <p:sp>
        <p:nvSpPr>
          <p:cNvPr id="4" name="Footer Placeholder 3">
            <a:extLst>
              <a:ext uri="{FF2B5EF4-FFF2-40B4-BE49-F238E27FC236}">
                <a16:creationId xmlns:a16="http://schemas.microsoft.com/office/drawing/2014/main" id="{CB7D7355-C4D0-1F4D-A365-E4AF1D8FED0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2771307-5F5C-D847-B837-8C60542C4B66}"/>
              </a:ext>
            </a:extLst>
          </p:cNvPr>
          <p:cNvSpPr>
            <a:spLocks noGrp="1"/>
          </p:cNvSpPr>
          <p:nvPr>
            <p:ph type="sldNum" sz="quarter" idx="12"/>
          </p:nvPr>
        </p:nvSpPr>
        <p:spPr/>
        <p:txBody>
          <a:bodyPr/>
          <a:lstStyle/>
          <a:p>
            <a:fld id="{31FEFF75-79D2-EE46-877B-299D1510E681}" type="slidenum">
              <a:rPr lang="en-US" smtClean="0"/>
              <a:t>‹#›</a:t>
            </a:fld>
            <a:endParaRPr lang="en-US" dirty="0"/>
          </a:p>
        </p:txBody>
      </p:sp>
      <p:sp>
        <p:nvSpPr>
          <p:cNvPr id="7" name="Title 1">
            <a:extLst>
              <a:ext uri="{FF2B5EF4-FFF2-40B4-BE49-F238E27FC236}">
                <a16:creationId xmlns:a16="http://schemas.microsoft.com/office/drawing/2014/main" id="{9B04801C-3319-AC43-9484-8377A4F8F253}"/>
              </a:ext>
            </a:extLst>
          </p:cNvPr>
          <p:cNvSpPr>
            <a:spLocks noGrp="1"/>
          </p:cNvSpPr>
          <p:nvPr>
            <p:ph type="ctrTitle" hasCustomPrompt="1"/>
          </p:nvPr>
        </p:nvSpPr>
        <p:spPr>
          <a:xfrm>
            <a:off x="588934" y="509468"/>
            <a:ext cx="15329186" cy="1503828"/>
          </a:xfrm>
        </p:spPr>
        <p:txBody>
          <a:bodyPr lIns="0" rIns="0" anchor="b">
            <a:noAutofit/>
          </a:bodyPr>
          <a:lstStyle>
            <a:lvl1pPr algn="l">
              <a:defRPr sz="6750" b="0" i="0" cap="all" baseline="0">
                <a:solidFill>
                  <a:schemeClr val="accent4">
                    <a:lumMod val="75000"/>
                  </a:schemeClr>
                </a:solidFill>
                <a:latin typeface="Sagona ExtraLight" panose="02020303050505020204" pitchFamily="18" charset="0"/>
              </a:defRPr>
            </a:lvl1pPr>
          </a:lstStyle>
          <a:p>
            <a:r>
              <a:rPr lang="en-US" dirty="0"/>
              <a:t>TITLE GOE HERE</a:t>
            </a:r>
          </a:p>
        </p:txBody>
      </p:sp>
      <p:cxnSp>
        <p:nvCxnSpPr>
          <p:cNvPr id="13" name="Straight Connector 12">
            <a:extLst>
              <a:ext uri="{FF2B5EF4-FFF2-40B4-BE49-F238E27FC236}">
                <a16:creationId xmlns:a16="http://schemas.microsoft.com/office/drawing/2014/main" id="{B781E455-9E6F-1B48-A537-F86699963276}"/>
              </a:ext>
            </a:extLst>
          </p:cNvPr>
          <p:cNvCxnSpPr>
            <a:cxnSpLocks/>
          </p:cNvCxnSpPr>
          <p:nvPr userDrawn="1"/>
        </p:nvCxnSpPr>
        <p:spPr>
          <a:xfrm>
            <a:off x="588935" y="2013295"/>
            <a:ext cx="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2" name="Rectangle: Rounded Corners 16">
            <a:extLst>
              <a:ext uri="{FF2B5EF4-FFF2-40B4-BE49-F238E27FC236}">
                <a16:creationId xmlns:a16="http://schemas.microsoft.com/office/drawing/2014/main" id="{B3776AA3-9860-D247-8A43-85FD58FFFD43}"/>
              </a:ext>
            </a:extLst>
          </p:cNvPr>
          <p:cNvSpPr/>
          <p:nvPr/>
        </p:nvSpPr>
        <p:spPr>
          <a:xfrm>
            <a:off x="588933" y="3441012"/>
            <a:ext cx="760422" cy="760422"/>
          </a:xfrm>
          <a:prstGeom prst="roundRect">
            <a:avLst/>
          </a:pr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0" dirty="0"/>
          </a:p>
        </p:txBody>
      </p:sp>
      <p:sp>
        <p:nvSpPr>
          <p:cNvPr id="6" name="Picture Placeholder 5">
            <a:extLst>
              <a:ext uri="{FF2B5EF4-FFF2-40B4-BE49-F238E27FC236}">
                <a16:creationId xmlns:a16="http://schemas.microsoft.com/office/drawing/2014/main" id="{7A07194D-FDC6-4941-AE99-5ED1F7F4C585}"/>
              </a:ext>
            </a:extLst>
          </p:cNvPr>
          <p:cNvSpPr>
            <a:spLocks noGrp="1"/>
          </p:cNvSpPr>
          <p:nvPr>
            <p:ph type="pic" sz="quarter" idx="13"/>
          </p:nvPr>
        </p:nvSpPr>
        <p:spPr>
          <a:xfrm>
            <a:off x="697023" y="3549530"/>
            <a:ext cx="554916" cy="553182"/>
          </a:xfrm>
        </p:spPr>
        <p:txBody>
          <a:bodyPr anchor="ctr">
            <a:normAutofit/>
          </a:bodyPr>
          <a:lstStyle>
            <a:lvl1pPr marL="0" indent="0" algn="ctr">
              <a:buNone/>
              <a:defRPr sz="1200"/>
            </a:lvl1pPr>
          </a:lstStyle>
          <a:p>
            <a:r>
              <a:rPr lang="en-US" smtClean="0"/>
              <a:t>Click icon to add picture</a:t>
            </a:r>
            <a:endParaRPr lang="en-US" dirty="0"/>
          </a:p>
        </p:txBody>
      </p:sp>
      <p:sp>
        <p:nvSpPr>
          <p:cNvPr id="57" name="Rectangle: Rounded Corners 16">
            <a:extLst>
              <a:ext uri="{FF2B5EF4-FFF2-40B4-BE49-F238E27FC236}">
                <a16:creationId xmlns:a16="http://schemas.microsoft.com/office/drawing/2014/main" id="{F5244B71-4557-B64C-8C28-456C7623AE5B}"/>
              </a:ext>
            </a:extLst>
          </p:cNvPr>
          <p:cNvSpPr/>
          <p:nvPr userDrawn="1"/>
        </p:nvSpPr>
        <p:spPr>
          <a:xfrm>
            <a:off x="588933" y="5279540"/>
            <a:ext cx="760422" cy="760422"/>
          </a:xfrm>
          <a:prstGeom prst="roundRect">
            <a:avLst/>
          </a:pr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0" dirty="0"/>
          </a:p>
        </p:txBody>
      </p:sp>
      <p:sp>
        <p:nvSpPr>
          <p:cNvPr id="58" name="Picture Placeholder 5">
            <a:extLst>
              <a:ext uri="{FF2B5EF4-FFF2-40B4-BE49-F238E27FC236}">
                <a16:creationId xmlns:a16="http://schemas.microsoft.com/office/drawing/2014/main" id="{B12F4613-2BD8-E54D-A2E0-8707A28A10A4}"/>
              </a:ext>
            </a:extLst>
          </p:cNvPr>
          <p:cNvSpPr>
            <a:spLocks noGrp="1"/>
          </p:cNvSpPr>
          <p:nvPr>
            <p:ph type="pic" sz="quarter" idx="14"/>
          </p:nvPr>
        </p:nvSpPr>
        <p:spPr>
          <a:xfrm>
            <a:off x="697023" y="5388057"/>
            <a:ext cx="554916" cy="553182"/>
          </a:xfrm>
        </p:spPr>
        <p:txBody>
          <a:bodyPr anchor="ctr">
            <a:normAutofit/>
          </a:bodyPr>
          <a:lstStyle>
            <a:lvl1pPr marL="0" indent="0" algn="ctr">
              <a:buNone/>
              <a:defRPr sz="1200"/>
            </a:lvl1pPr>
          </a:lstStyle>
          <a:p>
            <a:r>
              <a:rPr lang="en-US" smtClean="0"/>
              <a:t>Click icon to add picture</a:t>
            </a:r>
            <a:endParaRPr lang="en-US" dirty="0"/>
          </a:p>
        </p:txBody>
      </p:sp>
      <p:sp>
        <p:nvSpPr>
          <p:cNvPr id="61" name="Rectangle: Rounded Corners 16">
            <a:extLst>
              <a:ext uri="{FF2B5EF4-FFF2-40B4-BE49-F238E27FC236}">
                <a16:creationId xmlns:a16="http://schemas.microsoft.com/office/drawing/2014/main" id="{1A5F3004-02A9-1E43-A3E5-8ABCD5ED1A1C}"/>
              </a:ext>
            </a:extLst>
          </p:cNvPr>
          <p:cNvSpPr/>
          <p:nvPr userDrawn="1"/>
        </p:nvSpPr>
        <p:spPr>
          <a:xfrm>
            <a:off x="588933" y="7176434"/>
            <a:ext cx="760422" cy="760422"/>
          </a:xfrm>
          <a:prstGeom prst="roundRect">
            <a:avLst/>
          </a:pr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0" dirty="0"/>
          </a:p>
        </p:txBody>
      </p:sp>
      <p:sp>
        <p:nvSpPr>
          <p:cNvPr id="62" name="Picture Placeholder 5">
            <a:extLst>
              <a:ext uri="{FF2B5EF4-FFF2-40B4-BE49-F238E27FC236}">
                <a16:creationId xmlns:a16="http://schemas.microsoft.com/office/drawing/2014/main" id="{1A844DD7-EE1E-F04F-91C7-38039BFF2046}"/>
              </a:ext>
            </a:extLst>
          </p:cNvPr>
          <p:cNvSpPr>
            <a:spLocks noGrp="1"/>
          </p:cNvSpPr>
          <p:nvPr>
            <p:ph type="pic" sz="quarter" idx="15"/>
          </p:nvPr>
        </p:nvSpPr>
        <p:spPr>
          <a:xfrm>
            <a:off x="697023" y="7284951"/>
            <a:ext cx="554916" cy="553182"/>
          </a:xfrm>
        </p:spPr>
        <p:txBody>
          <a:bodyPr anchor="ctr">
            <a:normAutofit/>
          </a:bodyPr>
          <a:lstStyle>
            <a:lvl1pPr marL="0" indent="0" algn="ctr">
              <a:buNone/>
              <a:defRPr sz="1200"/>
            </a:lvl1pPr>
          </a:lstStyle>
          <a:p>
            <a:r>
              <a:rPr lang="en-US" smtClean="0"/>
              <a:t>Click icon to add picture</a:t>
            </a:r>
            <a:endParaRPr lang="en-US" dirty="0"/>
          </a:p>
        </p:txBody>
      </p:sp>
      <p:sp>
        <p:nvSpPr>
          <p:cNvPr id="98" name="Rectangle: Rounded Corners 16">
            <a:extLst>
              <a:ext uri="{FF2B5EF4-FFF2-40B4-BE49-F238E27FC236}">
                <a16:creationId xmlns:a16="http://schemas.microsoft.com/office/drawing/2014/main" id="{491E125D-06D1-A343-A3C9-CBC63A66CDC0}"/>
              </a:ext>
            </a:extLst>
          </p:cNvPr>
          <p:cNvSpPr/>
          <p:nvPr userDrawn="1"/>
        </p:nvSpPr>
        <p:spPr>
          <a:xfrm>
            <a:off x="8408325" y="3441012"/>
            <a:ext cx="760422" cy="760422"/>
          </a:xfrm>
          <a:prstGeom prst="roundRect">
            <a:avLst/>
          </a:pr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0" dirty="0"/>
          </a:p>
        </p:txBody>
      </p:sp>
      <p:sp>
        <p:nvSpPr>
          <p:cNvPr id="99" name="Picture Placeholder 5">
            <a:extLst>
              <a:ext uri="{FF2B5EF4-FFF2-40B4-BE49-F238E27FC236}">
                <a16:creationId xmlns:a16="http://schemas.microsoft.com/office/drawing/2014/main" id="{26670858-0422-9546-B0BD-9B2D594140BA}"/>
              </a:ext>
            </a:extLst>
          </p:cNvPr>
          <p:cNvSpPr>
            <a:spLocks noGrp="1"/>
          </p:cNvSpPr>
          <p:nvPr>
            <p:ph type="pic" sz="quarter" idx="21"/>
          </p:nvPr>
        </p:nvSpPr>
        <p:spPr>
          <a:xfrm>
            <a:off x="8524578" y="3549530"/>
            <a:ext cx="554916" cy="553182"/>
          </a:xfrm>
        </p:spPr>
        <p:txBody>
          <a:bodyPr anchor="ctr">
            <a:normAutofit/>
          </a:bodyPr>
          <a:lstStyle>
            <a:lvl1pPr marL="0" indent="0" algn="ctr">
              <a:buNone/>
              <a:defRPr sz="1200"/>
            </a:lvl1pPr>
          </a:lstStyle>
          <a:p>
            <a:r>
              <a:rPr lang="en-US" smtClean="0"/>
              <a:t>Click icon to add picture</a:t>
            </a:r>
            <a:endParaRPr lang="en-US" dirty="0"/>
          </a:p>
        </p:txBody>
      </p:sp>
      <p:sp>
        <p:nvSpPr>
          <p:cNvPr id="100" name="Rectangle: Rounded Corners 16">
            <a:extLst>
              <a:ext uri="{FF2B5EF4-FFF2-40B4-BE49-F238E27FC236}">
                <a16:creationId xmlns:a16="http://schemas.microsoft.com/office/drawing/2014/main" id="{9DDF7684-5C6D-B344-A059-87C2BDD8657A}"/>
              </a:ext>
            </a:extLst>
          </p:cNvPr>
          <p:cNvSpPr/>
          <p:nvPr userDrawn="1"/>
        </p:nvSpPr>
        <p:spPr>
          <a:xfrm>
            <a:off x="8416488" y="5279540"/>
            <a:ext cx="760422" cy="760422"/>
          </a:xfrm>
          <a:prstGeom prst="roundRect">
            <a:avLst/>
          </a:pr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0" dirty="0"/>
          </a:p>
        </p:txBody>
      </p:sp>
      <p:sp>
        <p:nvSpPr>
          <p:cNvPr id="101" name="Picture Placeholder 5">
            <a:extLst>
              <a:ext uri="{FF2B5EF4-FFF2-40B4-BE49-F238E27FC236}">
                <a16:creationId xmlns:a16="http://schemas.microsoft.com/office/drawing/2014/main" id="{72578CBB-F47F-C740-982B-BA1719663CCD}"/>
              </a:ext>
            </a:extLst>
          </p:cNvPr>
          <p:cNvSpPr>
            <a:spLocks noGrp="1"/>
          </p:cNvSpPr>
          <p:nvPr>
            <p:ph type="pic" sz="quarter" idx="22"/>
          </p:nvPr>
        </p:nvSpPr>
        <p:spPr>
          <a:xfrm>
            <a:off x="8524578" y="5388057"/>
            <a:ext cx="554916" cy="553182"/>
          </a:xfrm>
        </p:spPr>
        <p:txBody>
          <a:bodyPr anchor="ctr">
            <a:normAutofit/>
          </a:bodyPr>
          <a:lstStyle>
            <a:lvl1pPr marL="0" indent="0" algn="ctr">
              <a:buNone/>
              <a:defRPr sz="1200"/>
            </a:lvl1pPr>
          </a:lstStyle>
          <a:p>
            <a:r>
              <a:rPr lang="en-US" smtClean="0"/>
              <a:t>Click icon to add picture</a:t>
            </a:r>
            <a:endParaRPr lang="en-US" dirty="0"/>
          </a:p>
        </p:txBody>
      </p:sp>
      <p:sp>
        <p:nvSpPr>
          <p:cNvPr id="102" name="Rectangle: Rounded Corners 16">
            <a:extLst>
              <a:ext uri="{FF2B5EF4-FFF2-40B4-BE49-F238E27FC236}">
                <a16:creationId xmlns:a16="http://schemas.microsoft.com/office/drawing/2014/main" id="{FE14D617-9285-9D4D-84E4-7BBD145B397E}"/>
              </a:ext>
            </a:extLst>
          </p:cNvPr>
          <p:cNvSpPr/>
          <p:nvPr userDrawn="1"/>
        </p:nvSpPr>
        <p:spPr>
          <a:xfrm>
            <a:off x="8416488" y="7176434"/>
            <a:ext cx="760422" cy="760422"/>
          </a:xfrm>
          <a:prstGeom prst="roundRect">
            <a:avLst/>
          </a:pr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0" dirty="0"/>
          </a:p>
        </p:txBody>
      </p:sp>
      <p:sp>
        <p:nvSpPr>
          <p:cNvPr id="103" name="Picture Placeholder 5">
            <a:extLst>
              <a:ext uri="{FF2B5EF4-FFF2-40B4-BE49-F238E27FC236}">
                <a16:creationId xmlns:a16="http://schemas.microsoft.com/office/drawing/2014/main" id="{32A1D8CC-0021-A243-9775-CF930D41B94D}"/>
              </a:ext>
            </a:extLst>
          </p:cNvPr>
          <p:cNvSpPr>
            <a:spLocks noGrp="1"/>
          </p:cNvSpPr>
          <p:nvPr>
            <p:ph type="pic" sz="quarter" idx="23"/>
          </p:nvPr>
        </p:nvSpPr>
        <p:spPr>
          <a:xfrm>
            <a:off x="8524578" y="7284951"/>
            <a:ext cx="554916" cy="553182"/>
          </a:xfrm>
        </p:spPr>
        <p:txBody>
          <a:bodyPr anchor="ctr">
            <a:normAutofit/>
          </a:bodyPr>
          <a:lstStyle>
            <a:lvl1pPr marL="0" indent="0" algn="ctr">
              <a:buNone/>
              <a:defRPr sz="1200"/>
            </a:lvl1pPr>
          </a:lstStyle>
          <a:p>
            <a:r>
              <a:rPr lang="en-US" smtClean="0"/>
              <a:t>Click icon to add picture</a:t>
            </a:r>
            <a:endParaRPr lang="en-US" dirty="0"/>
          </a:p>
        </p:txBody>
      </p:sp>
      <p:sp>
        <p:nvSpPr>
          <p:cNvPr id="107" name="Text Placeholder 10">
            <a:extLst>
              <a:ext uri="{FF2B5EF4-FFF2-40B4-BE49-F238E27FC236}">
                <a16:creationId xmlns:a16="http://schemas.microsoft.com/office/drawing/2014/main" id="{8867B6C6-0A29-A04E-BAE5-B9060225E124}"/>
              </a:ext>
            </a:extLst>
          </p:cNvPr>
          <p:cNvSpPr>
            <a:spLocks noGrp="1"/>
          </p:cNvSpPr>
          <p:nvPr>
            <p:ph type="body" sz="quarter" idx="25"/>
          </p:nvPr>
        </p:nvSpPr>
        <p:spPr>
          <a:xfrm>
            <a:off x="1833857" y="3768677"/>
            <a:ext cx="5992553" cy="640028"/>
          </a:xfrm>
        </p:spPr>
        <p:txBody>
          <a:bodyPr lIns="0" rIns="0" anchor="t">
            <a:noAutofit/>
          </a:bodyPr>
          <a:lstStyle>
            <a:lvl1pPr marL="0" indent="0">
              <a:lnSpc>
                <a:spcPct val="100000"/>
              </a:lnSpc>
              <a:buNone/>
              <a:defRPr sz="2100">
                <a:solidFill>
                  <a:schemeClr val="tx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09" name="Text Placeholder 2">
            <a:extLst>
              <a:ext uri="{FF2B5EF4-FFF2-40B4-BE49-F238E27FC236}">
                <a16:creationId xmlns:a16="http://schemas.microsoft.com/office/drawing/2014/main" id="{9DF49D7C-2E08-9348-9C2B-0496EF9612DF}"/>
              </a:ext>
            </a:extLst>
          </p:cNvPr>
          <p:cNvSpPr>
            <a:spLocks noGrp="1"/>
          </p:cNvSpPr>
          <p:nvPr>
            <p:ph type="body" idx="26"/>
          </p:nvPr>
        </p:nvSpPr>
        <p:spPr>
          <a:xfrm>
            <a:off x="1833855" y="3398389"/>
            <a:ext cx="5992554" cy="547643"/>
          </a:xfrm>
        </p:spPr>
        <p:txBody>
          <a:bodyPr lIns="0" anchor="b">
            <a:noAutofit/>
          </a:bodyPr>
          <a:lstStyle>
            <a:lvl1pPr marL="0" indent="0">
              <a:buNone/>
              <a:defRPr sz="2700" b="1" cap="all" baseline="0">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10" name="Text Placeholder 10">
            <a:extLst>
              <a:ext uri="{FF2B5EF4-FFF2-40B4-BE49-F238E27FC236}">
                <a16:creationId xmlns:a16="http://schemas.microsoft.com/office/drawing/2014/main" id="{2733402A-D14F-6D48-A59D-329C3824DD2E}"/>
              </a:ext>
            </a:extLst>
          </p:cNvPr>
          <p:cNvSpPr>
            <a:spLocks noGrp="1"/>
          </p:cNvSpPr>
          <p:nvPr>
            <p:ph type="body" sz="quarter" idx="27"/>
          </p:nvPr>
        </p:nvSpPr>
        <p:spPr>
          <a:xfrm>
            <a:off x="1833857" y="5618260"/>
            <a:ext cx="5992553" cy="640028"/>
          </a:xfrm>
        </p:spPr>
        <p:txBody>
          <a:bodyPr lIns="0" rIns="0" anchor="t">
            <a:noAutofit/>
          </a:bodyPr>
          <a:lstStyle>
            <a:lvl1pPr marL="0" indent="0">
              <a:lnSpc>
                <a:spcPct val="100000"/>
              </a:lnSpc>
              <a:buNone/>
              <a:defRPr sz="2100">
                <a:solidFill>
                  <a:schemeClr val="tx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11" name="Text Placeholder 2">
            <a:extLst>
              <a:ext uri="{FF2B5EF4-FFF2-40B4-BE49-F238E27FC236}">
                <a16:creationId xmlns:a16="http://schemas.microsoft.com/office/drawing/2014/main" id="{3886AD51-641D-6B44-B558-2B15E88D1BC5}"/>
              </a:ext>
            </a:extLst>
          </p:cNvPr>
          <p:cNvSpPr>
            <a:spLocks noGrp="1"/>
          </p:cNvSpPr>
          <p:nvPr>
            <p:ph type="body" idx="28"/>
          </p:nvPr>
        </p:nvSpPr>
        <p:spPr>
          <a:xfrm>
            <a:off x="1833855" y="5247971"/>
            <a:ext cx="5992554" cy="547643"/>
          </a:xfrm>
        </p:spPr>
        <p:txBody>
          <a:bodyPr lIns="0" anchor="b">
            <a:noAutofit/>
          </a:bodyPr>
          <a:lstStyle>
            <a:lvl1pPr marL="0" indent="0">
              <a:buNone/>
              <a:defRPr sz="2700" b="1" cap="all" baseline="0">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12" name="Text Placeholder 10">
            <a:extLst>
              <a:ext uri="{FF2B5EF4-FFF2-40B4-BE49-F238E27FC236}">
                <a16:creationId xmlns:a16="http://schemas.microsoft.com/office/drawing/2014/main" id="{C00297CA-1F0B-4C44-852F-CF6FEA9F9481}"/>
              </a:ext>
            </a:extLst>
          </p:cNvPr>
          <p:cNvSpPr>
            <a:spLocks noGrp="1"/>
          </p:cNvSpPr>
          <p:nvPr>
            <p:ph type="body" sz="quarter" idx="29"/>
          </p:nvPr>
        </p:nvSpPr>
        <p:spPr>
          <a:xfrm>
            <a:off x="1833857" y="7509406"/>
            <a:ext cx="5992553" cy="640028"/>
          </a:xfrm>
        </p:spPr>
        <p:txBody>
          <a:bodyPr lIns="0" rIns="0" anchor="t">
            <a:noAutofit/>
          </a:bodyPr>
          <a:lstStyle>
            <a:lvl1pPr marL="0" indent="0">
              <a:lnSpc>
                <a:spcPct val="100000"/>
              </a:lnSpc>
              <a:buNone/>
              <a:defRPr sz="2100">
                <a:solidFill>
                  <a:schemeClr val="tx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13" name="Text Placeholder 2">
            <a:extLst>
              <a:ext uri="{FF2B5EF4-FFF2-40B4-BE49-F238E27FC236}">
                <a16:creationId xmlns:a16="http://schemas.microsoft.com/office/drawing/2014/main" id="{3F704107-F38D-E044-8226-ACDDEDEDC605}"/>
              </a:ext>
            </a:extLst>
          </p:cNvPr>
          <p:cNvSpPr>
            <a:spLocks noGrp="1"/>
          </p:cNvSpPr>
          <p:nvPr>
            <p:ph type="body" idx="30"/>
          </p:nvPr>
        </p:nvSpPr>
        <p:spPr>
          <a:xfrm>
            <a:off x="1833855" y="7139117"/>
            <a:ext cx="5992554" cy="547643"/>
          </a:xfrm>
        </p:spPr>
        <p:txBody>
          <a:bodyPr lIns="0" anchor="b">
            <a:noAutofit/>
          </a:bodyPr>
          <a:lstStyle>
            <a:lvl1pPr marL="0" indent="0">
              <a:buNone/>
              <a:defRPr sz="2700" b="1" cap="all" baseline="0">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24" name="Text Placeholder 10">
            <a:extLst>
              <a:ext uri="{FF2B5EF4-FFF2-40B4-BE49-F238E27FC236}">
                <a16:creationId xmlns:a16="http://schemas.microsoft.com/office/drawing/2014/main" id="{7A332327-16D9-9B48-8EAC-A4F377D5904D}"/>
              </a:ext>
            </a:extLst>
          </p:cNvPr>
          <p:cNvSpPr>
            <a:spLocks noGrp="1"/>
          </p:cNvSpPr>
          <p:nvPr>
            <p:ph type="body" sz="quarter" idx="33"/>
          </p:nvPr>
        </p:nvSpPr>
        <p:spPr>
          <a:xfrm>
            <a:off x="9750662" y="3768677"/>
            <a:ext cx="5992553" cy="640028"/>
          </a:xfrm>
        </p:spPr>
        <p:txBody>
          <a:bodyPr lIns="0" rIns="0" anchor="t">
            <a:noAutofit/>
          </a:bodyPr>
          <a:lstStyle>
            <a:lvl1pPr marL="0" indent="0">
              <a:lnSpc>
                <a:spcPct val="100000"/>
              </a:lnSpc>
              <a:buNone/>
              <a:defRPr sz="2100">
                <a:solidFill>
                  <a:schemeClr val="tx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25" name="Text Placeholder 2">
            <a:extLst>
              <a:ext uri="{FF2B5EF4-FFF2-40B4-BE49-F238E27FC236}">
                <a16:creationId xmlns:a16="http://schemas.microsoft.com/office/drawing/2014/main" id="{8EB0263B-D418-C14A-A00B-092B5EB5C515}"/>
              </a:ext>
            </a:extLst>
          </p:cNvPr>
          <p:cNvSpPr>
            <a:spLocks noGrp="1"/>
          </p:cNvSpPr>
          <p:nvPr>
            <p:ph type="body" idx="34"/>
          </p:nvPr>
        </p:nvSpPr>
        <p:spPr>
          <a:xfrm>
            <a:off x="9750662" y="3398389"/>
            <a:ext cx="5992554" cy="547643"/>
          </a:xfrm>
        </p:spPr>
        <p:txBody>
          <a:bodyPr lIns="0" anchor="b">
            <a:noAutofit/>
          </a:bodyPr>
          <a:lstStyle>
            <a:lvl1pPr marL="0" indent="0">
              <a:buNone/>
              <a:defRPr sz="2700" b="1" cap="all" baseline="0">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26" name="Text Placeholder 10">
            <a:extLst>
              <a:ext uri="{FF2B5EF4-FFF2-40B4-BE49-F238E27FC236}">
                <a16:creationId xmlns:a16="http://schemas.microsoft.com/office/drawing/2014/main" id="{53CC49A6-2AB5-664B-9A6C-56D70E1382D7}"/>
              </a:ext>
            </a:extLst>
          </p:cNvPr>
          <p:cNvSpPr>
            <a:spLocks noGrp="1"/>
          </p:cNvSpPr>
          <p:nvPr>
            <p:ph type="body" sz="quarter" idx="35"/>
          </p:nvPr>
        </p:nvSpPr>
        <p:spPr>
          <a:xfrm>
            <a:off x="9750662" y="5618260"/>
            <a:ext cx="5992553" cy="640028"/>
          </a:xfrm>
        </p:spPr>
        <p:txBody>
          <a:bodyPr lIns="0" rIns="0" anchor="t">
            <a:noAutofit/>
          </a:bodyPr>
          <a:lstStyle>
            <a:lvl1pPr marL="0" indent="0">
              <a:lnSpc>
                <a:spcPct val="100000"/>
              </a:lnSpc>
              <a:buNone/>
              <a:defRPr sz="2100">
                <a:solidFill>
                  <a:schemeClr val="tx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27" name="Text Placeholder 2">
            <a:extLst>
              <a:ext uri="{FF2B5EF4-FFF2-40B4-BE49-F238E27FC236}">
                <a16:creationId xmlns:a16="http://schemas.microsoft.com/office/drawing/2014/main" id="{718CCABC-AF06-5241-8D13-EB2F4637D435}"/>
              </a:ext>
            </a:extLst>
          </p:cNvPr>
          <p:cNvSpPr>
            <a:spLocks noGrp="1"/>
          </p:cNvSpPr>
          <p:nvPr>
            <p:ph type="body" idx="36"/>
          </p:nvPr>
        </p:nvSpPr>
        <p:spPr>
          <a:xfrm>
            <a:off x="9750662" y="5247971"/>
            <a:ext cx="5992554" cy="547643"/>
          </a:xfrm>
        </p:spPr>
        <p:txBody>
          <a:bodyPr lIns="0" anchor="b">
            <a:noAutofit/>
          </a:bodyPr>
          <a:lstStyle>
            <a:lvl1pPr marL="0" indent="0">
              <a:buNone/>
              <a:defRPr sz="2700" b="1" cap="all" baseline="0">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28" name="Text Placeholder 10">
            <a:extLst>
              <a:ext uri="{FF2B5EF4-FFF2-40B4-BE49-F238E27FC236}">
                <a16:creationId xmlns:a16="http://schemas.microsoft.com/office/drawing/2014/main" id="{5119242C-1FE8-C140-9349-8172F954E3CB}"/>
              </a:ext>
            </a:extLst>
          </p:cNvPr>
          <p:cNvSpPr>
            <a:spLocks noGrp="1"/>
          </p:cNvSpPr>
          <p:nvPr>
            <p:ph type="body" sz="quarter" idx="37"/>
          </p:nvPr>
        </p:nvSpPr>
        <p:spPr>
          <a:xfrm>
            <a:off x="9750662" y="7509406"/>
            <a:ext cx="5992553" cy="640028"/>
          </a:xfrm>
        </p:spPr>
        <p:txBody>
          <a:bodyPr lIns="0" rIns="0" anchor="t">
            <a:noAutofit/>
          </a:bodyPr>
          <a:lstStyle>
            <a:lvl1pPr marL="0" indent="0">
              <a:lnSpc>
                <a:spcPct val="100000"/>
              </a:lnSpc>
              <a:buNone/>
              <a:defRPr sz="2100">
                <a:solidFill>
                  <a:schemeClr val="tx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29" name="Text Placeholder 2">
            <a:extLst>
              <a:ext uri="{FF2B5EF4-FFF2-40B4-BE49-F238E27FC236}">
                <a16:creationId xmlns:a16="http://schemas.microsoft.com/office/drawing/2014/main" id="{23F2AE0B-3E70-BB47-8FBC-FE66A5A297BD}"/>
              </a:ext>
            </a:extLst>
          </p:cNvPr>
          <p:cNvSpPr>
            <a:spLocks noGrp="1"/>
          </p:cNvSpPr>
          <p:nvPr>
            <p:ph type="body" idx="38"/>
          </p:nvPr>
        </p:nvSpPr>
        <p:spPr>
          <a:xfrm>
            <a:off x="9750662" y="7139117"/>
            <a:ext cx="5992554" cy="547643"/>
          </a:xfrm>
        </p:spPr>
        <p:txBody>
          <a:bodyPr lIns="0" anchor="b">
            <a:noAutofit/>
          </a:bodyPr>
          <a:lstStyle>
            <a:lvl1pPr marL="0" indent="0">
              <a:buNone/>
              <a:defRPr sz="2700" b="1" cap="all" baseline="0">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cxnSp>
        <p:nvCxnSpPr>
          <p:cNvPr id="42" name="Straight Connector 41">
            <a:extLst>
              <a:ext uri="{FF2B5EF4-FFF2-40B4-BE49-F238E27FC236}">
                <a16:creationId xmlns:a16="http://schemas.microsoft.com/office/drawing/2014/main" id="{58A232C0-1AC5-164D-B8B6-CC8F07CF2E21}"/>
              </a:ext>
            </a:extLst>
          </p:cNvPr>
          <p:cNvCxnSpPr>
            <a:cxnSpLocks/>
          </p:cNvCxnSpPr>
          <p:nvPr userDrawn="1"/>
        </p:nvCxnSpPr>
        <p:spPr>
          <a:xfrm>
            <a:off x="16586523" y="0"/>
            <a:ext cx="0" cy="10287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833532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Overview_3">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062DFD1-09C0-6845-8219-0846F32EDEFA}"/>
              </a:ext>
            </a:extLst>
          </p:cNvPr>
          <p:cNvSpPr>
            <a:spLocks noGrp="1"/>
          </p:cNvSpPr>
          <p:nvPr>
            <p:ph type="dt" sz="half" idx="10"/>
          </p:nvPr>
        </p:nvSpPr>
        <p:spPr>
          <a:xfrm>
            <a:off x="1257300" y="9534526"/>
            <a:ext cx="4114800" cy="547688"/>
          </a:xfrm>
        </p:spPr>
        <p:txBody>
          <a:bodyPr/>
          <a:lstStyle/>
          <a:p>
            <a:fld id="{8F9F391E-143D-F948-ADAE-29AEA3C1EBFB}" type="datetimeFigureOut">
              <a:rPr lang="en-US" smtClean="0"/>
              <a:t>6/30/2021</a:t>
            </a:fld>
            <a:endParaRPr lang="en-US" dirty="0"/>
          </a:p>
        </p:txBody>
      </p:sp>
      <p:sp>
        <p:nvSpPr>
          <p:cNvPr id="4" name="Footer Placeholder 3">
            <a:extLst>
              <a:ext uri="{FF2B5EF4-FFF2-40B4-BE49-F238E27FC236}">
                <a16:creationId xmlns:a16="http://schemas.microsoft.com/office/drawing/2014/main" id="{CB7D7355-C4D0-1F4D-A365-E4AF1D8FED0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2771307-5F5C-D847-B837-8C60542C4B66}"/>
              </a:ext>
            </a:extLst>
          </p:cNvPr>
          <p:cNvSpPr>
            <a:spLocks noGrp="1"/>
          </p:cNvSpPr>
          <p:nvPr>
            <p:ph type="sldNum" sz="quarter" idx="12"/>
          </p:nvPr>
        </p:nvSpPr>
        <p:spPr/>
        <p:txBody>
          <a:bodyPr/>
          <a:lstStyle/>
          <a:p>
            <a:fld id="{31FEFF75-79D2-EE46-877B-299D1510E681}" type="slidenum">
              <a:rPr lang="en-US" smtClean="0"/>
              <a:t>‹#›</a:t>
            </a:fld>
            <a:endParaRPr lang="en-US" dirty="0"/>
          </a:p>
        </p:txBody>
      </p:sp>
      <p:sp>
        <p:nvSpPr>
          <p:cNvPr id="7" name="Title 1">
            <a:extLst>
              <a:ext uri="{FF2B5EF4-FFF2-40B4-BE49-F238E27FC236}">
                <a16:creationId xmlns:a16="http://schemas.microsoft.com/office/drawing/2014/main" id="{9B04801C-3319-AC43-9484-8377A4F8F253}"/>
              </a:ext>
            </a:extLst>
          </p:cNvPr>
          <p:cNvSpPr>
            <a:spLocks noGrp="1"/>
          </p:cNvSpPr>
          <p:nvPr>
            <p:ph type="ctrTitle" hasCustomPrompt="1"/>
          </p:nvPr>
        </p:nvSpPr>
        <p:spPr>
          <a:xfrm>
            <a:off x="588935" y="509468"/>
            <a:ext cx="17053602" cy="1503828"/>
          </a:xfrm>
        </p:spPr>
        <p:txBody>
          <a:bodyPr lIns="0" rIns="0" anchor="b">
            <a:noAutofit/>
          </a:bodyPr>
          <a:lstStyle>
            <a:lvl1pPr algn="l">
              <a:defRPr sz="6750" b="0" i="0" cap="all" baseline="0">
                <a:solidFill>
                  <a:schemeClr val="accent4">
                    <a:lumMod val="75000"/>
                  </a:schemeClr>
                </a:solidFill>
                <a:latin typeface="Sagona ExtraLight" panose="02020303050505020204" pitchFamily="18" charset="0"/>
              </a:defRPr>
            </a:lvl1pPr>
          </a:lstStyle>
          <a:p>
            <a:r>
              <a:rPr lang="en-US" dirty="0"/>
              <a:t>TITLE GOE HERE</a:t>
            </a:r>
          </a:p>
        </p:txBody>
      </p:sp>
      <p:cxnSp>
        <p:nvCxnSpPr>
          <p:cNvPr id="13" name="Straight Connector 12">
            <a:extLst>
              <a:ext uri="{FF2B5EF4-FFF2-40B4-BE49-F238E27FC236}">
                <a16:creationId xmlns:a16="http://schemas.microsoft.com/office/drawing/2014/main" id="{B781E455-9E6F-1B48-A537-F86699963276}"/>
              </a:ext>
            </a:extLst>
          </p:cNvPr>
          <p:cNvCxnSpPr>
            <a:cxnSpLocks/>
          </p:cNvCxnSpPr>
          <p:nvPr userDrawn="1"/>
        </p:nvCxnSpPr>
        <p:spPr>
          <a:xfrm>
            <a:off x="588935" y="2013295"/>
            <a:ext cx="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CF93E56-30EE-384E-9A8A-090C645582DB}"/>
              </a:ext>
            </a:extLst>
          </p:cNvPr>
          <p:cNvCxnSpPr>
            <a:cxnSpLocks/>
          </p:cNvCxnSpPr>
          <p:nvPr userDrawn="1"/>
        </p:nvCxnSpPr>
        <p:spPr>
          <a:xfrm>
            <a:off x="588935" y="2108202"/>
            <a:ext cx="17053602"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2" name="Rectangle: Rounded Corners 16">
            <a:extLst>
              <a:ext uri="{FF2B5EF4-FFF2-40B4-BE49-F238E27FC236}">
                <a16:creationId xmlns:a16="http://schemas.microsoft.com/office/drawing/2014/main" id="{B3776AA3-9860-D247-8A43-85FD58FFFD43}"/>
              </a:ext>
            </a:extLst>
          </p:cNvPr>
          <p:cNvSpPr/>
          <p:nvPr/>
        </p:nvSpPr>
        <p:spPr>
          <a:xfrm>
            <a:off x="588935" y="3534671"/>
            <a:ext cx="760422" cy="760422"/>
          </a:xfrm>
          <a:prstGeom prst="roundRect">
            <a:avLst/>
          </a:pr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0" dirty="0"/>
          </a:p>
        </p:txBody>
      </p:sp>
      <p:sp>
        <p:nvSpPr>
          <p:cNvPr id="6" name="Picture Placeholder 5">
            <a:extLst>
              <a:ext uri="{FF2B5EF4-FFF2-40B4-BE49-F238E27FC236}">
                <a16:creationId xmlns:a16="http://schemas.microsoft.com/office/drawing/2014/main" id="{7A07194D-FDC6-4941-AE99-5ED1F7F4C585}"/>
              </a:ext>
            </a:extLst>
          </p:cNvPr>
          <p:cNvSpPr>
            <a:spLocks noGrp="1"/>
          </p:cNvSpPr>
          <p:nvPr>
            <p:ph type="pic" sz="quarter" idx="13"/>
          </p:nvPr>
        </p:nvSpPr>
        <p:spPr>
          <a:xfrm>
            <a:off x="697025" y="3643188"/>
            <a:ext cx="554916" cy="553182"/>
          </a:xfrm>
        </p:spPr>
        <p:txBody>
          <a:bodyPr anchor="ctr">
            <a:normAutofit/>
          </a:bodyPr>
          <a:lstStyle>
            <a:lvl1pPr marL="0" indent="0" algn="ctr">
              <a:buNone/>
              <a:defRPr sz="1200"/>
            </a:lvl1pPr>
          </a:lstStyle>
          <a:p>
            <a:r>
              <a:rPr lang="en-US" smtClean="0"/>
              <a:t>Click icon to add picture</a:t>
            </a:r>
            <a:endParaRPr lang="en-US" dirty="0"/>
          </a:p>
        </p:txBody>
      </p:sp>
      <p:sp>
        <p:nvSpPr>
          <p:cNvPr id="57" name="Rectangle: Rounded Corners 16">
            <a:extLst>
              <a:ext uri="{FF2B5EF4-FFF2-40B4-BE49-F238E27FC236}">
                <a16:creationId xmlns:a16="http://schemas.microsoft.com/office/drawing/2014/main" id="{F5244B71-4557-B64C-8C28-456C7623AE5B}"/>
              </a:ext>
            </a:extLst>
          </p:cNvPr>
          <p:cNvSpPr/>
          <p:nvPr userDrawn="1"/>
        </p:nvSpPr>
        <p:spPr>
          <a:xfrm>
            <a:off x="588935" y="5373198"/>
            <a:ext cx="760422" cy="760422"/>
          </a:xfrm>
          <a:prstGeom prst="roundRect">
            <a:avLst/>
          </a:pr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0" dirty="0"/>
          </a:p>
        </p:txBody>
      </p:sp>
      <p:sp>
        <p:nvSpPr>
          <p:cNvPr id="58" name="Picture Placeholder 5">
            <a:extLst>
              <a:ext uri="{FF2B5EF4-FFF2-40B4-BE49-F238E27FC236}">
                <a16:creationId xmlns:a16="http://schemas.microsoft.com/office/drawing/2014/main" id="{B12F4613-2BD8-E54D-A2E0-8707A28A10A4}"/>
              </a:ext>
            </a:extLst>
          </p:cNvPr>
          <p:cNvSpPr>
            <a:spLocks noGrp="1"/>
          </p:cNvSpPr>
          <p:nvPr>
            <p:ph type="pic" sz="quarter" idx="14"/>
          </p:nvPr>
        </p:nvSpPr>
        <p:spPr>
          <a:xfrm>
            <a:off x="697025" y="5481716"/>
            <a:ext cx="554916" cy="553182"/>
          </a:xfrm>
        </p:spPr>
        <p:txBody>
          <a:bodyPr anchor="ctr">
            <a:normAutofit/>
          </a:bodyPr>
          <a:lstStyle>
            <a:lvl1pPr marL="0" indent="0" algn="ctr">
              <a:buNone/>
              <a:defRPr sz="1200"/>
            </a:lvl1pPr>
          </a:lstStyle>
          <a:p>
            <a:r>
              <a:rPr lang="en-US" smtClean="0"/>
              <a:t>Click icon to add picture</a:t>
            </a:r>
            <a:endParaRPr lang="en-US" dirty="0"/>
          </a:p>
        </p:txBody>
      </p:sp>
      <p:sp>
        <p:nvSpPr>
          <p:cNvPr id="61" name="Rectangle: Rounded Corners 16">
            <a:extLst>
              <a:ext uri="{FF2B5EF4-FFF2-40B4-BE49-F238E27FC236}">
                <a16:creationId xmlns:a16="http://schemas.microsoft.com/office/drawing/2014/main" id="{1A5F3004-02A9-1E43-A3E5-8ABCD5ED1A1C}"/>
              </a:ext>
            </a:extLst>
          </p:cNvPr>
          <p:cNvSpPr/>
          <p:nvPr userDrawn="1"/>
        </p:nvSpPr>
        <p:spPr>
          <a:xfrm>
            <a:off x="588935" y="7270092"/>
            <a:ext cx="760422" cy="760422"/>
          </a:xfrm>
          <a:prstGeom prst="roundRect">
            <a:avLst/>
          </a:pr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0" dirty="0"/>
          </a:p>
        </p:txBody>
      </p:sp>
      <p:sp>
        <p:nvSpPr>
          <p:cNvPr id="62" name="Picture Placeholder 5">
            <a:extLst>
              <a:ext uri="{FF2B5EF4-FFF2-40B4-BE49-F238E27FC236}">
                <a16:creationId xmlns:a16="http://schemas.microsoft.com/office/drawing/2014/main" id="{1A844DD7-EE1E-F04F-91C7-38039BFF2046}"/>
              </a:ext>
            </a:extLst>
          </p:cNvPr>
          <p:cNvSpPr>
            <a:spLocks noGrp="1"/>
          </p:cNvSpPr>
          <p:nvPr>
            <p:ph type="pic" sz="quarter" idx="15"/>
          </p:nvPr>
        </p:nvSpPr>
        <p:spPr>
          <a:xfrm>
            <a:off x="697025" y="7378610"/>
            <a:ext cx="554916" cy="553182"/>
          </a:xfrm>
        </p:spPr>
        <p:txBody>
          <a:bodyPr anchor="ctr">
            <a:normAutofit/>
          </a:bodyPr>
          <a:lstStyle>
            <a:lvl1pPr marL="0" indent="0" algn="ctr">
              <a:buNone/>
              <a:defRPr sz="1200"/>
            </a:lvl1pPr>
          </a:lstStyle>
          <a:p>
            <a:r>
              <a:rPr lang="en-US" smtClean="0"/>
              <a:t>Click icon to add picture</a:t>
            </a:r>
            <a:endParaRPr lang="en-US" dirty="0"/>
          </a:p>
        </p:txBody>
      </p:sp>
      <p:sp>
        <p:nvSpPr>
          <p:cNvPr id="98" name="Rectangle: Rounded Corners 16">
            <a:extLst>
              <a:ext uri="{FF2B5EF4-FFF2-40B4-BE49-F238E27FC236}">
                <a16:creationId xmlns:a16="http://schemas.microsoft.com/office/drawing/2014/main" id="{491E125D-06D1-A343-A3C9-CBC63A66CDC0}"/>
              </a:ext>
            </a:extLst>
          </p:cNvPr>
          <p:cNvSpPr/>
          <p:nvPr userDrawn="1"/>
        </p:nvSpPr>
        <p:spPr>
          <a:xfrm>
            <a:off x="9708872" y="3534671"/>
            <a:ext cx="760422" cy="760422"/>
          </a:xfrm>
          <a:prstGeom prst="roundRect">
            <a:avLst/>
          </a:pr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0" dirty="0"/>
          </a:p>
        </p:txBody>
      </p:sp>
      <p:sp>
        <p:nvSpPr>
          <p:cNvPr id="99" name="Picture Placeholder 5">
            <a:extLst>
              <a:ext uri="{FF2B5EF4-FFF2-40B4-BE49-F238E27FC236}">
                <a16:creationId xmlns:a16="http://schemas.microsoft.com/office/drawing/2014/main" id="{26670858-0422-9546-B0BD-9B2D594140BA}"/>
              </a:ext>
            </a:extLst>
          </p:cNvPr>
          <p:cNvSpPr>
            <a:spLocks noGrp="1"/>
          </p:cNvSpPr>
          <p:nvPr>
            <p:ph type="pic" sz="quarter" idx="21"/>
          </p:nvPr>
        </p:nvSpPr>
        <p:spPr>
          <a:xfrm>
            <a:off x="9816962" y="3643188"/>
            <a:ext cx="554916" cy="553182"/>
          </a:xfrm>
        </p:spPr>
        <p:txBody>
          <a:bodyPr anchor="ctr">
            <a:normAutofit/>
          </a:bodyPr>
          <a:lstStyle>
            <a:lvl1pPr marL="0" indent="0" algn="ctr">
              <a:buNone/>
              <a:defRPr sz="1200"/>
            </a:lvl1pPr>
          </a:lstStyle>
          <a:p>
            <a:r>
              <a:rPr lang="en-US" smtClean="0"/>
              <a:t>Click icon to add picture</a:t>
            </a:r>
            <a:endParaRPr lang="en-US" dirty="0"/>
          </a:p>
        </p:txBody>
      </p:sp>
      <p:sp>
        <p:nvSpPr>
          <p:cNvPr id="100" name="Rectangle: Rounded Corners 16">
            <a:extLst>
              <a:ext uri="{FF2B5EF4-FFF2-40B4-BE49-F238E27FC236}">
                <a16:creationId xmlns:a16="http://schemas.microsoft.com/office/drawing/2014/main" id="{9DDF7684-5C6D-B344-A059-87C2BDD8657A}"/>
              </a:ext>
            </a:extLst>
          </p:cNvPr>
          <p:cNvSpPr/>
          <p:nvPr userDrawn="1"/>
        </p:nvSpPr>
        <p:spPr>
          <a:xfrm>
            <a:off x="9708872" y="5373198"/>
            <a:ext cx="760422" cy="760422"/>
          </a:xfrm>
          <a:prstGeom prst="roundRect">
            <a:avLst/>
          </a:pr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0" dirty="0"/>
          </a:p>
        </p:txBody>
      </p:sp>
      <p:sp>
        <p:nvSpPr>
          <p:cNvPr id="101" name="Picture Placeholder 5">
            <a:extLst>
              <a:ext uri="{FF2B5EF4-FFF2-40B4-BE49-F238E27FC236}">
                <a16:creationId xmlns:a16="http://schemas.microsoft.com/office/drawing/2014/main" id="{72578CBB-F47F-C740-982B-BA1719663CCD}"/>
              </a:ext>
            </a:extLst>
          </p:cNvPr>
          <p:cNvSpPr>
            <a:spLocks noGrp="1"/>
          </p:cNvSpPr>
          <p:nvPr>
            <p:ph type="pic" sz="quarter" idx="22"/>
          </p:nvPr>
        </p:nvSpPr>
        <p:spPr>
          <a:xfrm>
            <a:off x="9816962" y="5481716"/>
            <a:ext cx="554916" cy="553182"/>
          </a:xfrm>
        </p:spPr>
        <p:txBody>
          <a:bodyPr anchor="ctr">
            <a:normAutofit/>
          </a:bodyPr>
          <a:lstStyle>
            <a:lvl1pPr marL="0" indent="0" algn="ctr">
              <a:buNone/>
              <a:defRPr sz="1200"/>
            </a:lvl1pPr>
          </a:lstStyle>
          <a:p>
            <a:r>
              <a:rPr lang="en-US" smtClean="0"/>
              <a:t>Click icon to add picture</a:t>
            </a:r>
            <a:endParaRPr lang="en-US" dirty="0"/>
          </a:p>
        </p:txBody>
      </p:sp>
      <p:sp>
        <p:nvSpPr>
          <p:cNvPr id="102" name="Rectangle: Rounded Corners 16">
            <a:extLst>
              <a:ext uri="{FF2B5EF4-FFF2-40B4-BE49-F238E27FC236}">
                <a16:creationId xmlns:a16="http://schemas.microsoft.com/office/drawing/2014/main" id="{FE14D617-9285-9D4D-84E4-7BBD145B397E}"/>
              </a:ext>
            </a:extLst>
          </p:cNvPr>
          <p:cNvSpPr/>
          <p:nvPr userDrawn="1"/>
        </p:nvSpPr>
        <p:spPr>
          <a:xfrm>
            <a:off x="9708872" y="7270092"/>
            <a:ext cx="760422" cy="760422"/>
          </a:xfrm>
          <a:prstGeom prst="roundRect">
            <a:avLst/>
          </a:pr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0" dirty="0"/>
          </a:p>
        </p:txBody>
      </p:sp>
      <p:sp>
        <p:nvSpPr>
          <p:cNvPr id="103" name="Picture Placeholder 5">
            <a:extLst>
              <a:ext uri="{FF2B5EF4-FFF2-40B4-BE49-F238E27FC236}">
                <a16:creationId xmlns:a16="http://schemas.microsoft.com/office/drawing/2014/main" id="{32A1D8CC-0021-A243-9775-CF930D41B94D}"/>
              </a:ext>
            </a:extLst>
          </p:cNvPr>
          <p:cNvSpPr>
            <a:spLocks noGrp="1"/>
          </p:cNvSpPr>
          <p:nvPr>
            <p:ph type="pic" sz="quarter" idx="23"/>
          </p:nvPr>
        </p:nvSpPr>
        <p:spPr>
          <a:xfrm>
            <a:off x="9816962" y="7378610"/>
            <a:ext cx="554916" cy="553182"/>
          </a:xfrm>
        </p:spPr>
        <p:txBody>
          <a:bodyPr anchor="ctr">
            <a:normAutofit/>
          </a:bodyPr>
          <a:lstStyle>
            <a:lvl1pPr marL="0" indent="0" algn="ctr">
              <a:buNone/>
              <a:defRPr sz="1200"/>
            </a:lvl1pPr>
          </a:lstStyle>
          <a:p>
            <a:r>
              <a:rPr lang="en-US" smtClean="0"/>
              <a:t>Click icon to add picture</a:t>
            </a:r>
            <a:endParaRPr lang="en-US" dirty="0"/>
          </a:p>
        </p:txBody>
      </p:sp>
      <p:sp>
        <p:nvSpPr>
          <p:cNvPr id="107" name="Text Placeholder 10">
            <a:extLst>
              <a:ext uri="{FF2B5EF4-FFF2-40B4-BE49-F238E27FC236}">
                <a16:creationId xmlns:a16="http://schemas.microsoft.com/office/drawing/2014/main" id="{8867B6C6-0A29-A04E-BAE5-B9060225E124}"/>
              </a:ext>
            </a:extLst>
          </p:cNvPr>
          <p:cNvSpPr>
            <a:spLocks noGrp="1"/>
          </p:cNvSpPr>
          <p:nvPr>
            <p:ph type="body" sz="quarter" idx="25"/>
          </p:nvPr>
        </p:nvSpPr>
        <p:spPr>
          <a:xfrm>
            <a:off x="1820793" y="3862336"/>
            <a:ext cx="6617556" cy="547616"/>
          </a:xfrm>
        </p:spPr>
        <p:txBody>
          <a:bodyPr lIns="0" rIns="0" anchor="t">
            <a:noAutofit/>
          </a:bodyPr>
          <a:lstStyle>
            <a:lvl1pPr marL="0" indent="0">
              <a:lnSpc>
                <a:spcPct val="100000"/>
              </a:lnSpc>
              <a:buNone/>
              <a:defRPr sz="2100">
                <a:solidFill>
                  <a:schemeClr val="tx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09" name="Text Placeholder 2">
            <a:extLst>
              <a:ext uri="{FF2B5EF4-FFF2-40B4-BE49-F238E27FC236}">
                <a16:creationId xmlns:a16="http://schemas.microsoft.com/office/drawing/2014/main" id="{9DF49D7C-2E08-9348-9C2B-0496EF9612DF}"/>
              </a:ext>
            </a:extLst>
          </p:cNvPr>
          <p:cNvSpPr>
            <a:spLocks noGrp="1"/>
          </p:cNvSpPr>
          <p:nvPr>
            <p:ph type="body" idx="26"/>
          </p:nvPr>
        </p:nvSpPr>
        <p:spPr>
          <a:xfrm>
            <a:off x="1820794" y="3492048"/>
            <a:ext cx="6617558" cy="468570"/>
          </a:xfrm>
        </p:spPr>
        <p:txBody>
          <a:bodyPr lIns="0" anchor="b">
            <a:noAutofit/>
          </a:bodyPr>
          <a:lstStyle>
            <a:lvl1pPr marL="0" indent="0">
              <a:buNone/>
              <a:defRPr sz="2700" b="1" cap="all" baseline="0">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10" name="Text Placeholder 10">
            <a:extLst>
              <a:ext uri="{FF2B5EF4-FFF2-40B4-BE49-F238E27FC236}">
                <a16:creationId xmlns:a16="http://schemas.microsoft.com/office/drawing/2014/main" id="{2733402A-D14F-6D48-A59D-329C3824DD2E}"/>
              </a:ext>
            </a:extLst>
          </p:cNvPr>
          <p:cNvSpPr>
            <a:spLocks noGrp="1"/>
          </p:cNvSpPr>
          <p:nvPr>
            <p:ph type="body" sz="quarter" idx="27"/>
          </p:nvPr>
        </p:nvSpPr>
        <p:spPr>
          <a:xfrm>
            <a:off x="1820793" y="5711918"/>
            <a:ext cx="6617556" cy="547616"/>
          </a:xfrm>
        </p:spPr>
        <p:txBody>
          <a:bodyPr lIns="0" rIns="0" anchor="t">
            <a:noAutofit/>
          </a:bodyPr>
          <a:lstStyle>
            <a:lvl1pPr marL="0" indent="0">
              <a:lnSpc>
                <a:spcPct val="100000"/>
              </a:lnSpc>
              <a:buNone/>
              <a:defRPr sz="2100">
                <a:solidFill>
                  <a:schemeClr val="tx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11" name="Text Placeholder 2">
            <a:extLst>
              <a:ext uri="{FF2B5EF4-FFF2-40B4-BE49-F238E27FC236}">
                <a16:creationId xmlns:a16="http://schemas.microsoft.com/office/drawing/2014/main" id="{3886AD51-641D-6B44-B558-2B15E88D1BC5}"/>
              </a:ext>
            </a:extLst>
          </p:cNvPr>
          <p:cNvSpPr>
            <a:spLocks noGrp="1"/>
          </p:cNvSpPr>
          <p:nvPr>
            <p:ph type="body" idx="28"/>
          </p:nvPr>
        </p:nvSpPr>
        <p:spPr>
          <a:xfrm>
            <a:off x="1820794" y="5341631"/>
            <a:ext cx="6617558" cy="468570"/>
          </a:xfrm>
        </p:spPr>
        <p:txBody>
          <a:bodyPr lIns="0" anchor="b">
            <a:noAutofit/>
          </a:bodyPr>
          <a:lstStyle>
            <a:lvl1pPr marL="0" indent="0">
              <a:buNone/>
              <a:defRPr sz="2700" b="1" cap="all" baseline="0">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12" name="Text Placeholder 10">
            <a:extLst>
              <a:ext uri="{FF2B5EF4-FFF2-40B4-BE49-F238E27FC236}">
                <a16:creationId xmlns:a16="http://schemas.microsoft.com/office/drawing/2014/main" id="{C00297CA-1F0B-4C44-852F-CF6FEA9F9481}"/>
              </a:ext>
            </a:extLst>
          </p:cNvPr>
          <p:cNvSpPr>
            <a:spLocks noGrp="1"/>
          </p:cNvSpPr>
          <p:nvPr>
            <p:ph type="body" sz="quarter" idx="29"/>
          </p:nvPr>
        </p:nvSpPr>
        <p:spPr>
          <a:xfrm>
            <a:off x="1820793" y="7603064"/>
            <a:ext cx="6617556" cy="547616"/>
          </a:xfrm>
        </p:spPr>
        <p:txBody>
          <a:bodyPr lIns="0" rIns="0" anchor="t">
            <a:noAutofit/>
          </a:bodyPr>
          <a:lstStyle>
            <a:lvl1pPr marL="0" indent="0">
              <a:lnSpc>
                <a:spcPct val="100000"/>
              </a:lnSpc>
              <a:buNone/>
              <a:defRPr sz="2100">
                <a:solidFill>
                  <a:schemeClr val="tx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13" name="Text Placeholder 2">
            <a:extLst>
              <a:ext uri="{FF2B5EF4-FFF2-40B4-BE49-F238E27FC236}">
                <a16:creationId xmlns:a16="http://schemas.microsoft.com/office/drawing/2014/main" id="{3F704107-F38D-E044-8226-ACDDEDEDC605}"/>
              </a:ext>
            </a:extLst>
          </p:cNvPr>
          <p:cNvSpPr>
            <a:spLocks noGrp="1"/>
          </p:cNvSpPr>
          <p:nvPr>
            <p:ph type="body" idx="30"/>
          </p:nvPr>
        </p:nvSpPr>
        <p:spPr>
          <a:xfrm>
            <a:off x="1820794" y="7232777"/>
            <a:ext cx="6617558" cy="468570"/>
          </a:xfrm>
        </p:spPr>
        <p:txBody>
          <a:bodyPr lIns="0" anchor="b">
            <a:noAutofit/>
          </a:bodyPr>
          <a:lstStyle>
            <a:lvl1pPr marL="0" indent="0">
              <a:buNone/>
              <a:defRPr sz="2700" b="1" cap="all" baseline="0">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24" name="Text Placeholder 10">
            <a:extLst>
              <a:ext uri="{FF2B5EF4-FFF2-40B4-BE49-F238E27FC236}">
                <a16:creationId xmlns:a16="http://schemas.microsoft.com/office/drawing/2014/main" id="{7A332327-16D9-9B48-8EAC-A4F377D5904D}"/>
              </a:ext>
            </a:extLst>
          </p:cNvPr>
          <p:cNvSpPr>
            <a:spLocks noGrp="1"/>
          </p:cNvSpPr>
          <p:nvPr>
            <p:ph type="body" sz="quarter" idx="33"/>
          </p:nvPr>
        </p:nvSpPr>
        <p:spPr>
          <a:xfrm>
            <a:off x="11038148" y="3862336"/>
            <a:ext cx="6617556" cy="547616"/>
          </a:xfrm>
        </p:spPr>
        <p:txBody>
          <a:bodyPr lIns="0" rIns="0" anchor="t">
            <a:noAutofit/>
          </a:bodyPr>
          <a:lstStyle>
            <a:lvl1pPr marL="0" indent="0">
              <a:lnSpc>
                <a:spcPct val="100000"/>
              </a:lnSpc>
              <a:buNone/>
              <a:defRPr sz="2100">
                <a:solidFill>
                  <a:schemeClr val="tx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25" name="Text Placeholder 2">
            <a:extLst>
              <a:ext uri="{FF2B5EF4-FFF2-40B4-BE49-F238E27FC236}">
                <a16:creationId xmlns:a16="http://schemas.microsoft.com/office/drawing/2014/main" id="{8EB0263B-D418-C14A-A00B-092B5EB5C515}"/>
              </a:ext>
            </a:extLst>
          </p:cNvPr>
          <p:cNvSpPr>
            <a:spLocks noGrp="1"/>
          </p:cNvSpPr>
          <p:nvPr>
            <p:ph type="body" idx="34"/>
          </p:nvPr>
        </p:nvSpPr>
        <p:spPr>
          <a:xfrm>
            <a:off x="11038147" y="3492048"/>
            <a:ext cx="6617558" cy="468570"/>
          </a:xfrm>
        </p:spPr>
        <p:txBody>
          <a:bodyPr lIns="0" anchor="b">
            <a:noAutofit/>
          </a:bodyPr>
          <a:lstStyle>
            <a:lvl1pPr marL="0" indent="0">
              <a:buNone/>
              <a:defRPr sz="2700" b="1" cap="all" baseline="0">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26" name="Text Placeholder 10">
            <a:extLst>
              <a:ext uri="{FF2B5EF4-FFF2-40B4-BE49-F238E27FC236}">
                <a16:creationId xmlns:a16="http://schemas.microsoft.com/office/drawing/2014/main" id="{53CC49A6-2AB5-664B-9A6C-56D70E1382D7}"/>
              </a:ext>
            </a:extLst>
          </p:cNvPr>
          <p:cNvSpPr>
            <a:spLocks noGrp="1"/>
          </p:cNvSpPr>
          <p:nvPr>
            <p:ph type="body" sz="quarter" idx="35"/>
          </p:nvPr>
        </p:nvSpPr>
        <p:spPr>
          <a:xfrm>
            <a:off x="11038148" y="5711918"/>
            <a:ext cx="6617556" cy="547616"/>
          </a:xfrm>
        </p:spPr>
        <p:txBody>
          <a:bodyPr lIns="0" rIns="0" anchor="t">
            <a:noAutofit/>
          </a:bodyPr>
          <a:lstStyle>
            <a:lvl1pPr marL="0" indent="0">
              <a:lnSpc>
                <a:spcPct val="100000"/>
              </a:lnSpc>
              <a:buNone/>
              <a:defRPr sz="2100">
                <a:solidFill>
                  <a:schemeClr val="tx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27" name="Text Placeholder 2">
            <a:extLst>
              <a:ext uri="{FF2B5EF4-FFF2-40B4-BE49-F238E27FC236}">
                <a16:creationId xmlns:a16="http://schemas.microsoft.com/office/drawing/2014/main" id="{718CCABC-AF06-5241-8D13-EB2F4637D435}"/>
              </a:ext>
            </a:extLst>
          </p:cNvPr>
          <p:cNvSpPr>
            <a:spLocks noGrp="1"/>
          </p:cNvSpPr>
          <p:nvPr>
            <p:ph type="body" idx="36"/>
          </p:nvPr>
        </p:nvSpPr>
        <p:spPr>
          <a:xfrm>
            <a:off x="11038147" y="5341631"/>
            <a:ext cx="6617558" cy="468570"/>
          </a:xfrm>
        </p:spPr>
        <p:txBody>
          <a:bodyPr lIns="0" anchor="b">
            <a:noAutofit/>
          </a:bodyPr>
          <a:lstStyle>
            <a:lvl1pPr marL="0" indent="0">
              <a:buNone/>
              <a:defRPr sz="2700" b="1" cap="all" baseline="0">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28" name="Text Placeholder 10">
            <a:extLst>
              <a:ext uri="{FF2B5EF4-FFF2-40B4-BE49-F238E27FC236}">
                <a16:creationId xmlns:a16="http://schemas.microsoft.com/office/drawing/2014/main" id="{5119242C-1FE8-C140-9349-8172F954E3CB}"/>
              </a:ext>
            </a:extLst>
          </p:cNvPr>
          <p:cNvSpPr>
            <a:spLocks noGrp="1"/>
          </p:cNvSpPr>
          <p:nvPr>
            <p:ph type="body" sz="quarter" idx="37"/>
          </p:nvPr>
        </p:nvSpPr>
        <p:spPr>
          <a:xfrm>
            <a:off x="11038148" y="7603064"/>
            <a:ext cx="6617556" cy="547616"/>
          </a:xfrm>
        </p:spPr>
        <p:txBody>
          <a:bodyPr lIns="0" rIns="0" anchor="t">
            <a:noAutofit/>
          </a:bodyPr>
          <a:lstStyle>
            <a:lvl1pPr marL="0" indent="0">
              <a:lnSpc>
                <a:spcPct val="100000"/>
              </a:lnSpc>
              <a:buNone/>
              <a:defRPr sz="2100">
                <a:solidFill>
                  <a:schemeClr val="tx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29" name="Text Placeholder 2">
            <a:extLst>
              <a:ext uri="{FF2B5EF4-FFF2-40B4-BE49-F238E27FC236}">
                <a16:creationId xmlns:a16="http://schemas.microsoft.com/office/drawing/2014/main" id="{23F2AE0B-3E70-BB47-8FBC-FE66A5A297BD}"/>
              </a:ext>
            </a:extLst>
          </p:cNvPr>
          <p:cNvSpPr>
            <a:spLocks noGrp="1"/>
          </p:cNvSpPr>
          <p:nvPr>
            <p:ph type="body" idx="38"/>
          </p:nvPr>
        </p:nvSpPr>
        <p:spPr>
          <a:xfrm>
            <a:off x="11038147" y="7232777"/>
            <a:ext cx="6617558" cy="468570"/>
          </a:xfrm>
        </p:spPr>
        <p:txBody>
          <a:bodyPr lIns="0" anchor="b">
            <a:noAutofit/>
          </a:bodyPr>
          <a:lstStyle>
            <a:lvl1pPr marL="0" indent="0">
              <a:buNone/>
              <a:defRPr sz="2700" b="1" cap="all" baseline="0">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Tree>
    <p:extLst>
      <p:ext uri="{BB962C8B-B14F-4D97-AF65-F5344CB8AC3E}">
        <p14:creationId xmlns:p14="http://schemas.microsoft.com/office/powerpoint/2010/main" val="69590871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Overview_4">
    <p:spTree>
      <p:nvGrpSpPr>
        <p:cNvPr id="1" name=""/>
        <p:cNvGrpSpPr/>
        <p:nvPr/>
      </p:nvGrpSpPr>
      <p:grpSpPr>
        <a:xfrm>
          <a:off x="0" y="0"/>
          <a:ext cx="0" cy="0"/>
          <a:chOff x="0" y="0"/>
          <a:chExt cx="0" cy="0"/>
        </a:xfrm>
      </p:grpSpPr>
      <p:sp>
        <p:nvSpPr>
          <p:cNvPr id="40" name="Picture Placeholder 5">
            <a:extLst>
              <a:ext uri="{FF2B5EF4-FFF2-40B4-BE49-F238E27FC236}">
                <a16:creationId xmlns:a16="http://schemas.microsoft.com/office/drawing/2014/main" id="{D2B2CC15-A5D6-7646-B184-255F86FB708E}"/>
              </a:ext>
            </a:extLst>
          </p:cNvPr>
          <p:cNvSpPr>
            <a:spLocks noGrp="1"/>
          </p:cNvSpPr>
          <p:nvPr>
            <p:ph type="pic" sz="quarter" idx="41"/>
          </p:nvPr>
        </p:nvSpPr>
        <p:spPr>
          <a:xfrm>
            <a:off x="1" y="0"/>
            <a:ext cx="18287999" cy="10287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accent4">
              <a:lumMod val="50000"/>
            </a:schemeClr>
          </a:solidFill>
        </p:spPr>
        <p:txBody>
          <a:bodyPr wrap="square" anchor="ctr">
            <a:noAutofit/>
          </a:bodyPr>
          <a:lstStyle>
            <a:lvl1pPr algn="ctr">
              <a:defRPr sz="2400">
                <a:solidFill>
                  <a:schemeClr val="bg1"/>
                </a:solidFill>
              </a:defRPr>
            </a:lvl1pPr>
          </a:lstStyle>
          <a:p>
            <a:r>
              <a:rPr lang="en-US" smtClean="0"/>
              <a:t>Click icon to add picture</a:t>
            </a:r>
            <a:endParaRPr lang="en-US" dirty="0"/>
          </a:p>
        </p:txBody>
      </p:sp>
      <p:sp>
        <p:nvSpPr>
          <p:cNvPr id="3" name="Date Placeholder 2">
            <a:extLst>
              <a:ext uri="{FF2B5EF4-FFF2-40B4-BE49-F238E27FC236}">
                <a16:creationId xmlns:a16="http://schemas.microsoft.com/office/drawing/2014/main" id="{2062DFD1-09C0-6845-8219-0846F32EDEFA}"/>
              </a:ext>
            </a:extLst>
          </p:cNvPr>
          <p:cNvSpPr>
            <a:spLocks noGrp="1"/>
          </p:cNvSpPr>
          <p:nvPr>
            <p:ph type="dt" sz="half" idx="10"/>
          </p:nvPr>
        </p:nvSpPr>
        <p:spPr>
          <a:xfrm>
            <a:off x="1257300" y="9534526"/>
            <a:ext cx="4114800" cy="547688"/>
          </a:xfrm>
        </p:spPr>
        <p:txBody>
          <a:bodyPr/>
          <a:lstStyle>
            <a:lvl1pPr>
              <a:defRPr>
                <a:solidFill>
                  <a:schemeClr val="bg1"/>
                </a:solidFill>
              </a:defRPr>
            </a:lvl1pPr>
          </a:lstStyle>
          <a:p>
            <a:fld id="{8F9F391E-143D-F948-ADAE-29AEA3C1EBFB}" type="datetimeFigureOut">
              <a:rPr lang="en-US" smtClean="0"/>
              <a:pPr/>
              <a:t>6/30/2021</a:t>
            </a:fld>
            <a:endParaRPr lang="en-US" dirty="0"/>
          </a:p>
        </p:txBody>
      </p:sp>
      <p:sp>
        <p:nvSpPr>
          <p:cNvPr id="4" name="Footer Placeholder 3">
            <a:extLst>
              <a:ext uri="{FF2B5EF4-FFF2-40B4-BE49-F238E27FC236}">
                <a16:creationId xmlns:a16="http://schemas.microsoft.com/office/drawing/2014/main" id="{CB7D7355-C4D0-1F4D-A365-E4AF1D8FED03}"/>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a:extLst>
              <a:ext uri="{FF2B5EF4-FFF2-40B4-BE49-F238E27FC236}">
                <a16:creationId xmlns:a16="http://schemas.microsoft.com/office/drawing/2014/main" id="{A2771307-5F5C-D847-B837-8C60542C4B66}"/>
              </a:ext>
            </a:extLst>
          </p:cNvPr>
          <p:cNvSpPr>
            <a:spLocks noGrp="1"/>
          </p:cNvSpPr>
          <p:nvPr>
            <p:ph type="sldNum" sz="quarter" idx="12"/>
          </p:nvPr>
        </p:nvSpPr>
        <p:spPr/>
        <p:txBody>
          <a:bodyPr/>
          <a:lstStyle>
            <a:lvl1pPr>
              <a:defRPr>
                <a:solidFill>
                  <a:schemeClr val="bg1"/>
                </a:solidFill>
              </a:defRPr>
            </a:lvl1pPr>
          </a:lstStyle>
          <a:p>
            <a:fld id="{31FEFF75-79D2-EE46-877B-299D1510E681}" type="slidenum">
              <a:rPr lang="en-US" smtClean="0"/>
              <a:pPr/>
              <a:t>‹#›</a:t>
            </a:fld>
            <a:endParaRPr lang="en-US" dirty="0"/>
          </a:p>
        </p:txBody>
      </p:sp>
      <p:sp>
        <p:nvSpPr>
          <p:cNvPr id="7" name="Title 1">
            <a:extLst>
              <a:ext uri="{FF2B5EF4-FFF2-40B4-BE49-F238E27FC236}">
                <a16:creationId xmlns:a16="http://schemas.microsoft.com/office/drawing/2014/main" id="{9B04801C-3319-AC43-9484-8377A4F8F253}"/>
              </a:ext>
            </a:extLst>
          </p:cNvPr>
          <p:cNvSpPr>
            <a:spLocks noGrp="1"/>
          </p:cNvSpPr>
          <p:nvPr>
            <p:ph type="ctrTitle" hasCustomPrompt="1"/>
          </p:nvPr>
        </p:nvSpPr>
        <p:spPr>
          <a:xfrm>
            <a:off x="2472992" y="509468"/>
            <a:ext cx="15169545" cy="1503828"/>
          </a:xfrm>
        </p:spPr>
        <p:txBody>
          <a:bodyPr lIns="0" rIns="0" anchor="b">
            <a:noAutofit/>
          </a:bodyPr>
          <a:lstStyle>
            <a:lvl1pPr algn="l">
              <a:defRPr sz="6750" b="0" i="0" cap="all" baseline="0">
                <a:solidFill>
                  <a:schemeClr val="bg1"/>
                </a:solidFill>
                <a:latin typeface="Sagona ExtraLight" panose="02020303050505020204" pitchFamily="18" charset="0"/>
              </a:defRPr>
            </a:lvl1pPr>
          </a:lstStyle>
          <a:p>
            <a:r>
              <a:rPr lang="en-US" dirty="0"/>
              <a:t>TITLE GOE HERE</a:t>
            </a:r>
          </a:p>
        </p:txBody>
      </p:sp>
      <p:cxnSp>
        <p:nvCxnSpPr>
          <p:cNvPr id="13" name="Straight Connector 12">
            <a:extLst>
              <a:ext uri="{FF2B5EF4-FFF2-40B4-BE49-F238E27FC236}">
                <a16:creationId xmlns:a16="http://schemas.microsoft.com/office/drawing/2014/main" id="{B781E455-9E6F-1B48-A537-F86699963276}"/>
              </a:ext>
            </a:extLst>
          </p:cNvPr>
          <p:cNvCxnSpPr>
            <a:cxnSpLocks/>
          </p:cNvCxnSpPr>
          <p:nvPr userDrawn="1"/>
        </p:nvCxnSpPr>
        <p:spPr>
          <a:xfrm>
            <a:off x="588935" y="2013295"/>
            <a:ext cx="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 name="Picture Placeholder 5">
            <a:extLst>
              <a:ext uri="{FF2B5EF4-FFF2-40B4-BE49-F238E27FC236}">
                <a16:creationId xmlns:a16="http://schemas.microsoft.com/office/drawing/2014/main" id="{7A07194D-FDC6-4941-AE99-5ED1F7F4C585}"/>
              </a:ext>
            </a:extLst>
          </p:cNvPr>
          <p:cNvSpPr>
            <a:spLocks noGrp="1"/>
          </p:cNvSpPr>
          <p:nvPr>
            <p:ph type="pic" sz="quarter" idx="13"/>
          </p:nvPr>
        </p:nvSpPr>
        <p:spPr>
          <a:xfrm>
            <a:off x="2596344" y="3549530"/>
            <a:ext cx="554916" cy="553182"/>
          </a:xfrm>
        </p:spPr>
        <p:txBody>
          <a:bodyPr anchor="ctr">
            <a:normAutofit/>
          </a:bodyPr>
          <a:lstStyle>
            <a:lvl1pPr marL="0" indent="0" algn="ctr">
              <a:buNone/>
              <a:defRPr sz="1200">
                <a:solidFill>
                  <a:schemeClr val="bg1"/>
                </a:solidFill>
              </a:defRPr>
            </a:lvl1pPr>
          </a:lstStyle>
          <a:p>
            <a:r>
              <a:rPr lang="en-US" smtClean="0"/>
              <a:t>Click icon to add picture</a:t>
            </a:r>
            <a:endParaRPr lang="en-US" dirty="0"/>
          </a:p>
        </p:txBody>
      </p:sp>
      <p:sp>
        <p:nvSpPr>
          <p:cNvPr id="58" name="Picture Placeholder 5">
            <a:extLst>
              <a:ext uri="{FF2B5EF4-FFF2-40B4-BE49-F238E27FC236}">
                <a16:creationId xmlns:a16="http://schemas.microsoft.com/office/drawing/2014/main" id="{B12F4613-2BD8-E54D-A2E0-8707A28A10A4}"/>
              </a:ext>
            </a:extLst>
          </p:cNvPr>
          <p:cNvSpPr>
            <a:spLocks noGrp="1"/>
          </p:cNvSpPr>
          <p:nvPr>
            <p:ph type="pic" sz="quarter" idx="14"/>
          </p:nvPr>
        </p:nvSpPr>
        <p:spPr>
          <a:xfrm>
            <a:off x="2596344" y="5388057"/>
            <a:ext cx="554916" cy="553182"/>
          </a:xfrm>
        </p:spPr>
        <p:txBody>
          <a:bodyPr anchor="ctr">
            <a:normAutofit/>
          </a:bodyPr>
          <a:lstStyle>
            <a:lvl1pPr marL="0" indent="0" algn="ctr">
              <a:buNone/>
              <a:defRPr sz="1200">
                <a:solidFill>
                  <a:schemeClr val="bg1"/>
                </a:solidFill>
              </a:defRPr>
            </a:lvl1pPr>
          </a:lstStyle>
          <a:p>
            <a:r>
              <a:rPr lang="en-US" smtClean="0"/>
              <a:t>Click icon to add picture</a:t>
            </a:r>
            <a:endParaRPr lang="en-US" dirty="0"/>
          </a:p>
        </p:txBody>
      </p:sp>
      <p:sp>
        <p:nvSpPr>
          <p:cNvPr id="62" name="Picture Placeholder 5">
            <a:extLst>
              <a:ext uri="{FF2B5EF4-FFF2-40B4-BE49-F238E27FC236}">
                <a16:creationId xmlns:a16="http://schemas.microsoft.com/office/drawing/2014/main" id="{1A844DD7-EE1E-F04F-91C7-38039BFF2046}"/>
              </a:ext>
            </a:extLst>
          </p:cNvPr>
          <p:cNvSpPr>
            <a:spLocks noGrp="1"/>
          </p:cNvSpPr>
          <p:nvPr>
            <p:ph type="pic" sz="quarter" idx="15"/>
          </p:nvPr>
        </p:nvSpPr>
        <p:spPr>
          <a:xfrm>
            <a:off x="2596344" y="7284951"/>
            <a:ext cx="554916" cy="553182"/>
          </a:xfrm>
        </p:spPr>
        <p:txBody>
          <a:bodyPr anchor="ctr">
            <a:normAutofit/>
          </a:bodyPr>
          <a:lstStyle>
            <a:lvl1pPr marL="0" indent="0" algn="ctr">
              <a:buNone/>
              <a:defRPr sz="1200">
                <a:solidFill>
                  <a:schemeClr val="bg1"/>
                </a:solidFill>
              </a:defRPr>
            </a:lvl1pPr>
          </a:lstStyle>
          <a:p>
            <a:r>
              <a:rPr lang="en-US" smtClean="0"/>
              <a:t>Click icon to add picture</a:t>
            </a:r>
            <a:endParaRPr lang="en-US" dirty="0"/>
          </a:p>
        </p:txBody>
      </p:sp>
      <p:sp>
        <p:nvSpPr>
          <p:cNvPr id="99" name="Picture Placeholder 5">
            <a:extLst>
              <a:ext uri="{FF2B5EF4-FFF2-40B4-BE49-F238E27FC236}">
                <a16:creationId xmlns:a16="http://schemas.microsoft.com/office/drawing/2014/main" id="{26670858-0422-9546-B0BD-9B2D594140BA}"/>
              </a:ext>
            </a:extLst>
          </p:cNvPr>
          <p:cNvSpPr>
            <a:spLocks noGrp="1"/>
          </p:cNvSpPr>
          <p:nvPr>
            <p:ph type="pic" sz="quarter" idx="21"/>
          </p:nvPr>
        </p:nvSpPr>
        <p:spPr>
          <a:xfrm>
            <a:off x="10423899" y="3549530"/>
            <a:ext cx="554916" cy="553182"/>
          </a:xfrm>
        </p:spPr>
        <p:txBody>
          <a:bodyPr anchor="ctr">
            <a:normAutofit/>
          </a:bodyPr>
          <a:lstStyle>
            <a:lvl1pPr marL="0" indent="0" algn="ctr">
              <a:buNone/>
              <a:defRPr sz="1200">
                <a:solidFill>
                  <a:schemeClr val="bg1"/>
                </a:solidFill>
              </a:defRPr>
            </a:lvl1pPr>
          </a:lstStyle>
          <a:p>
            <a:r>
              <a:rPr lang="en-US" smtClean="0"/>
              <a:t>Click icon to add picture</a:t>
            </a:r>
            <a:endParaRPr lang="en-US" dirty="0"/>
          </a:p>
        </p:txBody>
      </p:sp>
      <p:sp>
        <p:nvSpPr>
          <p:cNvPr id="101" name="Picture Placeholder 5">
            <a:extLst>
              <a:ext uri="{FF2B5EF4-FFF2-40B4-BE49-F238E27FC236}">
                <a16:creationId xmlns:a16="http://schemas.microsoft.com/office/drawing/2014/main" id="{72578CBB-F47F-C740-982B-BA1719663CCD}"/>
              </a:ext>
            </a:extLst>
          </p:cNvPr>
          <p:cNvSpPr>
            <a:spLocks noGrp="1"/>
          </p:cNvSpPr>
          <p:nvPr>
            <p:ph type="pic" sz="quarter" idx="22"/>
          </p:nvPr>
        </p:nvSpPr>
        <p:spPr>
          <a:xfrm>
            <a:off x="10423899" y="5388057"/>
            <a:ext cx="554916" cy="553182"/>
          </a:xfrm>
        </p:spPr>
        <p:txBody>
          <a:bodyPr anchor="ctr">
            <a:normAutofit/>
          </a:bodyPr>
          <a:lstStyle>
            <a:lvl1pPr marL="0" indent="0" algn="ctr">
              <a:buNone/>
              <a:defRPr sz="1200">
                <a:solidFill>
                  <a:schemeClr val="bg1"/>
                </a:solidFill>
              </a:defRPr>
            </a:lvl1pPr>
          </a:lstStyle>
          <a:p>
            <a:r>
              <a:rPr lang="en-US" smtClean="0"/>
              <a:t>Click icon to add picture</a:t>
            </a:r>
            <a:endParaRPr lang="en-US" dirty="0"/>
          </a:p>
        </p:txBody>
      </p:sp>
      <p:sp>
        <p:nvSpPr>
          <p:cNvPr id="103" name="Picture Placeholder 5">
            <a:extLst>
              <a:ext uri="{FF2B5EF4-FFF2-40B4-BE49-F238E27FC236}">
                <a16:creationId xmlns:a16="http://schemas.microsoft.com/office/drawing/2014/main" id="{32A1D8CC-0021-A243-9775-CF930D41B94D}"/>
              </a:ext>
            </a:extLst>
          </p:cNvPr>
          <p:cNvSpPr>
            <a:spLocks noGrp="1"/>
          </p:cNvSpPr>
          <p:nvPr>
            <p:ph type="pic" sz="quarter" idx="23"/>
          </p:nvPr>
        </p:nvSpPr>
        <p:spPr>
          <a:xfrm>
            <a:off x="10423899" y="7284951"/>
            <a:ext cx="554916" cy="553182"/>
          </a:xfrm>
        </p:spPr>
        <p:txBody>
          <a:bodyPr anchor="ctr">
            <a:normAutofit/>
          </a:bodyPr>
          <a:lstStyle>
            <a:lvl1pPr marL="0" indent="0" algn="ctr">
              <a:buNone/>
              <a:defRPr sz="1200">
                <a:solidFill>
                  <a:schemeClr val="bg1"/>
                </a:solidFill>
              </a:defRPr>
            </a:lvl1pPr>
          </a:lstStyle>
          <a:p>
            <a:r>
              <a:rPr lang="en-US" smtClean="0"/>
              <a:t>Click icon to add picture</a:t>
            </a:r>
            <a:endParaRPr lang="en-US" dirty="0"/>
          </a:p>
        </p:txBody>
      </p:sp>
      <p:sp>
        <p:nvSpPr>
          <p:cNvPr id="107" name="Text Placeholder 10">
            <a:extLst>
              <a:ext uri="{FF2B5EF4-FFF2-40B4-BE49-F238E27FC236}">
                <a16:creationId xmlns:a16="http://schemas.microsoft.com/office/drawing/2014/main" id="{8867B6C6-0A29-A04E-BAE5-B9060225E124}"/>
              </a:ext>
            </a:extLst>
          </p:cNvPr>
          <p:cNvSpPr>
            <a:spLocks noGrp="1"/>
          </p:cNvSpPr>
          <p:nvPr>
            <p:ph type="body" sz="quarter" idx="25"/>
          </p:nvPr>
        </p:nvSpPr>
        <p:spPr>
          <a:xfrm>
            <a:off x="3733178" y="3768677"/>
            <a:ext cx="5992553" cy="640028"/>
          </a:xfrm>
        </p:spPr>
        <p:txBody>
          <a:bodyPr lIns="0" rIns="0" anchor="t">
            <a:noAutofit/>
          </a:bodyPr>
          <a:lstStyle>
            <a:lvl1pPr marL="0" indent="0">
              <a:lnSpc>
                <a:spcPct val="100000"/>
              </a:lnSpc>
              <a:buNone/>
              <a:defRPr sz="2100">
                <a:solidFill>
                  <a:schemeClr val="bg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09" name="Text Placeholder 2">
            <a:extLst>
              <a:ext uri="{FF2B5EF4-FFF2-40B4-BE49-F238E27FC236}">
                <a16:creationId xmlns:a16="http://schemas.microsoft.com/office/drawing/2014/main" id="{9DF49D7C-2E08-9348-9C2B-0496EF9612DF}"/>
              </a:ext>
            </a:extLst>
          </p:cNvPr>
          <p:cNvSpPr>
            <a:spLocks noGrp="1"/>
          </p:cNvSpPr>
          <p:nvPr>
            <p:ph type="body" idx="26"/>
          </p:nvPr>
        </p:nvSpPr>
        <p:spPr>
          <a:xfrm>
            <a:off x="3733176" y="3398389"/>
            <a:ext cx="5992554" cy="547643"/>
          </a:xfrm>
        </p:spPr>
        <p:txBody>
          <a:bodyPr lIns="0" anchor="b">
            <a:noAutofit/>
          </a:bodyPr>
          <a:lstStyle>
            <a:lvl1pPr marL="0" indent="0">
              <a:buNone/>
              <a:defRPr sz="2700" b="1" cap="all" baseline="0">
                <a:solidFill>
                  <a:schemeClr val="bg1"/>
                </a:solidFill>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10" name="Text Placeholder 10">
            <a:extLst>
              <a:ext uri="{FF2B5EF4-FFF2-40B4-BE49-F238E27FC236}">
                <a16:creationId xmlns:a16="http://schemas.microsoft.com/office/drawing/2014/main" id="{2733402A-D14F-6D48-A59D-329C3824DD2E}"/>
              </a:ext>
            </a:extLst>
          </p:cNvPr>
          <p:cNvSpPr>
            <a:spLocks noGrp="1"/>
          </p:cNvSpPr>
          <p:nvPr>
            <p:ph type="body" sz="quarter" idx="27"/>
          </p:nvPr>
        </p:nvSpPr>
        <p:spPr>
          <a:xfrm>
            <a:off x="3733178" y="5618260"/>
            <a:ext cx="5992553" cy="640028"/>
          </a:xfrm>
        </p:spPr>
        <p:txBody>
          <a:bodyPr lIns="0" rIns="0" anchor="t">
            <a:noAutofit/>
          </a:bodyPr>
          <a:lstStyle>
            <a:lvl1pPr marL="0" indent="0">
              <a:lnSpc>
                <a:spcPct val="100000"/>
              </a:lnSpc>
              <a:buNone/>
              <a:defRPr sz="2100">
                <a:solidFill>
                  <a:schemeClr val="bg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11" name="Text Placeholder 2">
            <a:extLst>
              <a:ext uri="{FF2B5EF4-FFF2-40B4-BE49-F238E27FC236}">
                <a16:creationId xmlns:a16="http://schemas.microsoft.com/office/drawing/2014/main" id="{3886AD51-641D-6B44-B558-2B15E88D1BC5}"/>
              </a:ext>
            </a:extLst>
          </p:cNvPr>
          <p:cNvSpPr>
            <a:spLocks noGrp="1"/>
          </p:cNvSpPr>
          <p:nvPr>
            <p:ph type="body" idx="28"/>
          </p:nvPr>
        </p:nvSpPr>
        <p:spPr>
          <a:xfrm>
            <a:off x="3733176" y="5247971"/>
            <a:ext cx="5992554" cy="547643"/>
          </a:xfrm>
        </p:spPr>
        <p:txBody>
          <a:bodyPr lIns="0" anchor="b">
            <a:noAutofit/>
          </a:bodyPr>
          <a:lstStyle>
            <a:lvl1pPr marL="0" indent="0">
              <a:buNone/>
              <a:defRPr sz="2700" b="1" cap="all" baseline="0">
                <a:solidFill>
                  <a:schemeClr val="bg1"/>
                </a:solidFill>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12" name="Text Placeholder 10">
            <a:extLst>
              <a:ext uri="{FF2B5EF4-FFF2-40B4-BE49-F238E27FC236}">
                <a16:creationId xmlns:a16="http://schemas.microsoft.com/office/drawing/2014/main" id="{C00297CA-1F0B-4C44-852F-CF6FEA9F9481}"/>
              </a:ext>
            </a:extLst>
          </p:cNvPr>
          <p:cNvSpPr>
            <a:spLocks noGrp="1"/>
          </p:cNvSpPr>
          <p:nvPr>
            <p:ph type="body" sz="quarter" idx="29"/>
          </p:nvPr>
        </p:nvSpPr>
        <p:spPr>
          <a:xfrm>
            <a:off x="3733178" y="7509406"/>
            <a:ext cx="5992553" cy="640028"/>
          </a:xfrm>
        </p:spPr>
        <p:txBody>
          <a:bodyPr lIns="0" rIns="0" anchor="t">
            <a:noAutofit/>
          </a:bodyPr>
          <a:lstStyle>
            <a:lvl1pPr marL="0" indent="0">
              <a:lnSpc>
                <a:spcPct val="100000"/>
              </a:lnSpc>
              <a:buNone/>
              <a:defRPr sz="2100">
                <a:solidFill>
                  <a:schemeClr val="bg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13" name="Text Placeholder 2">
            <a:extLst>
              <a:ext uri="{FF2B5EF4-FFF2-40B4-BE49-F238E27FC236}">
                <a16:creationId xmlns:a16="http://schemas.microsoft.com/office/drawing/2014/main" id="{3F704107-F38D-E044-8226-ACDDEDEDC605}"/>
              </a:ext>
            </a:extLst>
          </p:cNvPr>
          <p:cNvSpPr>
            <a:spLocks noGrp="1"/>
          </p:cNvSpPr>
          <p:nvPr>
            <p:ph type="body" idx="30"/>
          </p:nvPr>
        </p:nvSpPr>
        <p:spPr>
          <a:xfrm>
            <a:off x="3733176" y="7139117"/>
            <a:ext cx="5992554" cy="547643"/>
          </a:xfrm>
        </p:spPr>
        <p:txBody>
          <a:bodyPr lIns="0" anchor="b">
            <a:noAutofit/>
          </a:bodyPr>
          <a:lstStyle>
            <a:lvl1pPr marL="0" indent="0">
              <a:buNone/>
              <a:defRPr sz="2700" b="1" cap="all" baseline="0">
                <a:solidFill>
                  <a:schemeClr val="bg1"/>
                </a:solidFill>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24" name="Text Placeholder 10">
            <a:extLst>
              <a:ext uri="{FF2B5EF4-FFF2-40B4-BE49-F238E27FC236}">
                <a16:creationId xmlns:a16="http://schemas.microsoft.com/office/drawing/2014/main" id="{7A332327-16D9-9B48-8EAC-A4F377D5904D}"/>
              </a:ext>
            </a:extLst>
          </p:cNvPr>
          <p:cNvSpPr>
            <a:spLocks noGrp="1"/>
          </p:cNvSpPr>
          <p:nvPr>
            <p:ph type="body" sz="quarter" idx="33"/>
          </p:nvPr>
        </p:nvSpPr>
        <p:spPr>
          <a:xfrm>
            <a:off x="11649983" y="3768677"/>
            <a:ext cx="5992553" cy="640028"/>
          </a:xfrm>
        </p:spPr>
        <p:txBody>
          <a:bodyPr lIns="0" rIns="0" anchor="t">
            <a:noAutofit/>
          </a:bodyPr>
          <a:lstStyle>
            <a:lvl1pPr marL="0" indent="0">
              <a:lnSpc>
                <a:spcPct val="100000"/>
              </a:lnSpc>
              <a:buNone/>
              <a:defRPr sz="2100">
                <a:solidFill>
                  <a:schemeClr val="bg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25" name="Text Placeholder 2">
            <a:extLst>
              <a:ext uri="{FF2B5EF4-FFF2-40B4-BE49-F238E27FC236}">
                <a16:creationId xmlns:a16="http://schemas.microsoft.com/office/drawing/2014/main" id="{8EB0263B-D418-C14A-A00B-092B5EB5C515}"/>
              </a:ext>
            </a:extLst>
          </p:cNvPr>
          <p:cNvSpPr>
            <a:spLocks noGrp="1"/>
          </p:cNvSpPr>
          <p:nvPr>
            <p:ph type="body" idx="34"/>
          </p:nvPr>
        </p:nvSpPr>
        <p:spPr>
          <a:xfrm>
            <a:off x="11649983" y="3398389"/>
            <a:ext cx="5992554" cy="547643"/>
          </a:xfrm>
        </p:spPr>
        <p:txBody>
          <a:bodyPr lIns="0" anchor="b">
            <a:noAutofit/>
          </a:bodyPr>
          <a:lstStyle>
            <a:lvl1pPr marL="0" indent="0">
              <a:buNone/>
              <a:defRPr sz="2700" b="1" cap="all" baseline="0">
                <a:solidFill>
                  <a:schemeClr val="bg1"/>
                </a:solidFill>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26" name="Text Placeholder 10">
            <a:extLst>
              <a:ext uri="{FF2B5EF4-FFF2-40B4-BE49-F238E27FC236}">
                <a16:creationId xmlns:a16="http://schemas.microsoft.com/office/drawing/2014/main" id="{53CC49A6-2AB5-664B-9A6C-56D70E1382D7}"/>
              </a:ext>
            </a:extLst>
          </p:cNvPr>
          <p:cNvSpPr>
            <a:spLocks noGrp="1"/>
          </p:cNvSpPr>
          <p:nvPr>
            <p:ph type="body" sz="quarter" idx="35"/>
          </p:nvPr>
        </p:nvSpPr>
        <p:spPr>
          <a:xfrm>
            <a:off x="11649983" y="5618260"/>
            <a:ext cx="5992553" cy="640028"/>
          </a:xfrm>
        </p:spPr>
        <p:txBody>
          <a:bodyPr lIns="0" rIns="0" anchor="t">
            <a:noAutofit/>
          </a:bodyPr>
          <a:lstStyle>
            <a:lvl1pPr marL="0" indent="0">
              <a:lnSpc>
                <a:spcPct val="100000"/>
              </a:lnSpc>
              <a:buNone/>
              <a:defRPr sz="2100">
                <a:solidFill>
                  <a:schemeClr val="bg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27" name="Text Placeholder 2">
            <a:extLst>
              <a:ext uri="{FF2B5EF4-FFF2-40B4-BE49-F238E27FC236}">
                <a16:creationId xmlns:a16="http://schemas.microsoft.com/office/drawing/2014/main" id="{718CCABC-AF06-5241-8D13-EB2F4637D435}"/>
              </a:ext>
            </a:extLst>
          </p:cNvPr>
          <p:cNvSpPr>
            <a:spLocks noGrp="1"/>
          </p:cNvSpPr>
          <p:nvPr>
            <p:ph type="body" idx="36"/>
          </p:nvPr>
        </p:nvSpPr>
        <p:spPr>
          <a:xfrm>
            <a:off x="11649983" y="5247971"/>
            <a:ext cx="5992554" cy="547643"/>
          </a:xfrm>
        </p:spPr>
        <p:txBody>
          <a:bodyPr lIns="0" anchor="b">
            <a:noAutofit/>
          </a:bodyPr>
          <a:lstStyle>
            <a:lvl1pPr marL="0" indent="0">
              <a:buNone/>
              <a:defRPr sz="2700" b="1" cap="all" baseline="0">
                <a:solidFill>
                  <a:schemeClr val="bg1"/>
                </a:solidFill>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28" name="Text Placeholder 10">
            <a:extLst>
              <a:ext uri="{FF2B5EF4-FFF2-40B4-BE49-F238E27FC236}">
                <a16:creationId xmlns:a16="http://schemas.microsoft.com/office/drawing/2014/main" id="{5119242C-1FE8-C140-9349-8172F954E3CB}"/>
              </a:ext>
            </a:extLst>
          </p:cNvPr>
          <p:cNvSpPr>
            <a:spLocks noGrp="1"/>
          </p:cNvSpPr>
          <p:nvPr>
            <p:ph type="body" sz="quarter" idx="37"/>
          </p:nvPr>
        </p:nvSpPr>
        <p:spPr>
          <a:xfrm>
            <a:off x="11649983" y="7509406"/>
            <a:ext cx="5992553" cy="640028"/>
          </a:xfrm>
        </p:spPr>
        <p:txBody>
          <a:bodyPr lIns="0" rIns="0" anchor="t">
            <a:noAutofit/>
          </a:bodyPr>
          <a:lstStyle>
            <a:lvl1pPr marL="0" indent="0">
              <a:lnSpc>
                <a:spcPct val="100000"/>
              </a:lnSpc>
              <a:buNone/>
              <a:defRPr sz="2100">
                <a:solidFill>
                  <a:schemeClr val="bg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29" name="Text Placeholder 2">
            <a:extLst>
              <a:ext uri="{FF2B5EF4-FFF2-40B4-BE49-F238E27FC236}">
                <a16:creationId xmlns:a16="http://schemas.microsoft.com/office/drawing/2014/main" id="{23F2AE0B-3E70-BB47-8FBC-FE66A5A297BD}"/>
              </a:ext>
            </a:extLst>
          </p:cNvPr>
          <p:cNvSpPr>
            <a:spLocks noGrp="1"/>
          </p:cNvSpPr>
          <p:nvPr>
            <p:ph type="body" idx="38"/>
          </p:nvPr>
        </p:nvSpPr>
        <p:spPr>
          <a:xfrm>
            <a:off x="11649983" y="7139117"/>
            <a:ext cx="5992554" cy="547643"/>
          </a:xfrm>
        </p:spPr>
        <p:txBody>
          <a:bodyPr lIns="0" anchor="b">
            <a:noAutofit/>
          </a:bodyPr>
          <a:lstStyle>
            <a:lvl1pPr marL="0" indent="0">
              <a:buNone/>
              <a:defRPr sz="2700" b="1" cap="all" baseline="0">
                <a:solidFill>
                  <a:schemeClr val="bg1"/>
                </a:solidFill>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cxnSp>
        <p:nvCxnSpPr>
          <p:cNvPr id="41" name="Straight Connector 40">
            <a:extLst>
              <a:ext uri="{FF2B5EF4-FFF2-40B4-BE49-F238E27FC236}">
                <a16:creationId xmlns:a16="http://schemas.microsoft.com/office/drawing/2014/main" id="{2D604C81-B013-4641-9B16-5E9ECBD30CBA}"/>
              </a:ext>
            </a:extLst>
          </p:cNvPr>
          <p:cNvCxnSpPr>
            <a:cxnSpLocks/>
          </p:cNvCxnSpPr>
          <p:nvPr userDrawn="1"/>
        </p:nvCxnSpPr>
        <p:spPr>
          <a:xfrm>
            <a:off x="1701479" y="0"/>
            <a:ext cx="0" cy="1028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0225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Overview_5">
    <p:spTree>
      <p:nvGrpSpPr>
        <p:cNvPr id="1" name=""/>
        <p:cNvGrpSpPr/>
        <p:nvPr/>
      </p:nvGrpSpPr>
      <p:grpSpPr>
        <a:xfrm>
          <a:off x="0" y="0"/>
          <a:ext cx="0" cy="0"/>
          <a:chOff x="0" y="0"/>
          <a:chExt cx="0" cy="0"/>
        </a:xfrm>
      </p:grpSpPr>
      <p:sp>
        <p:nvSpPr>
          <p:cNvPr id="40" name="Picture Placeholder 5">
            <a:extLst>
              <a:ext uri="{FF2B5EF4-FFF2-40B4-BE49-F238E27FC236}">
                <a16:creationId xmlns:a16="http://schemas.microsoft.com/office/drawing/2014/main" id="{C76CA39F-4826-EC4A-B911-A0B38E489269}"/>
              </a:ext>
            </a:extLst>
          </p:cNvPr>
          <p:cNvSpPr>
            <a:spLocks noGrp="1"/>
          </p:cNvSpPr>
          <p:nvPr>
            <p:ph type="pic" sz="quarter" idx="41"/>
          </p:nvPr>
        </p:nvSpPr>
        <p:spPr>
          <a:xfrm>
            <a:off x="1" y="0"/>
            <a:ext cx="18287999" cy="10287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accent4">
              <a:lumMod val="50000"/>
            </a:schemeClr>
          </a:solidFill>
        </p:spPr>
        <p:txBody>
          <a:bodyPr wrap="square" anchor="ctr">
            <a:noAutofit/>
          </a:bodyPr>
          <a:lstStyle>
            <a:lvl1pPr algn="ctr">
              <a:defRPr sz="2400">
                <a:solidFill>
                  <a:schemeClr val="bg1"/>
                </a:solidFill>
              </a:defRPr>
            </a:lvl1pPr>
          </a:lstStyle>
          <a:p>
            <a:r>
              <a:rPr lang="en-US" smtClean="0"/>
              <a:t>Click icon to add picture</a:t>
            </a:r>
            <a:endParaRPr lang="en-US" dirty="0"/>
          </a:p>
        </p:txBody>
      </p:sp>
      <p:sp>
        <p:nvSpPr>
          <p:cNvPr id="3" name="Date Placeholder 2">
            <a:extLst>
              <a:ext uri="{FF2B5EF4-FFF2-40B4-BE49-F238E27FC236}">
                <a16:creationId xmlns:a16="http://schemas.microsoft.com/office/drawing/2014/main" id="{2062DFD1-09C0-6845-8219-0846F32EDEFA}"/>
              </a:ext>
            </a:extLst>
          </p:cNvPr>
          <p:cNvSpPr>
            <a:spLocks noGrp="1"/>
          </p:cNvSpPr>
          <p:nvPr>
            <p:ph type="dt" sz="half" idx="10"/>
          </p:nvPr>
        </p:nvSpPr>
        <p:spPr>
          <a:xfrm>
            <a:off x="1257300" y="9534526"/>
            <a:ext cx="4114800" cy="547688"/>
          </a:xfrm>
        </p:spPr>
        <p:txBody>
          <a:bodyPr/>
          <a:lstStyle>
            <a:lvl1pPr>
              <a:defRPr>
                <a:solidFill>
                  <a:schemeClr val="bg1"/>
                </a:solidFill>
              </a:defRPr>
            </a:lvl1pPr>
          </a:lstStyle>
          <a:p>
            <a:fld id="{8F9F391E-143D-F948-ADAE-29AEA3C1EBFB}" type="datetimeFigureOut">
              <a:rPr lang="en-US" smtClean="0"/>
              <a:pPr/>
              <a:t>6/30/2021</a:t>
            </a:fld>
            <a:endParaRPr lang="en-US" dirty="0"/>
          </a:p>
        </p:txBody>
      </p:sp>
      <p:sp>
        <p:nvSpPr>
          <p:cNvPr id="4" name="Footer Placeholder 3">
            <a:extLst>
              <a:ext uri="{FF2B5EF4-FFF2-40B4-BE49-F238E27FC236}">
                <a16:creationId xmlns:a16="http://schemas.microsoft.com/office/drawing/2014/main" id="{CB7D7355-C4D0-1F4D-A365-E4AF1D8FED03}"/>
              </a:ext>
            </a:extLst>
          </p:cNvPr>
          <p:cNvSpPr>
            <a:spLocks noGrp="1"/>
          </p:cNvSpPr>
          <p:nvPr>
            <p:ph type="ftr" sz="quarter" idx="11"/>
          </p:nvPr>
        </p:nvSpPr>
        <p:spPr>
          <a:xfrm>
            <a:off x="6057900" y="9534526"/>
            <a:ext cx="6172200" cy="547688"/>
          </a:xfrm>
        </p:spPr>
        <p:txBody>
          <a:bodyPr/>
          <a:lstStyle>
            <a:lvl1pPr>
              <a:defRPr>
                <a:solidFill>
                  <a:schemeClr val="bg1"/>
                </a:solidFill>
              </a:defRPr>
            </a:lvl1pPr>
          </a:lstStyle>
          <a:p>
            <a:endParaRPr lang="en-US" dirty="0"/>
          </a:p>
        </p:txBody>
      </p:sp>
      <p:sp>
        <p:nvSpPr>
          <p:cNvPr id="5" name="Slide Number Placeholder 4">
            <a:extLst>
              <a:ext uri="{FF2B5EF4-FFF2-40B4-BE49-F238E27FC236}">
                <a16:creationId xmlns:a16="http://schemas.microsoft.com/office/drawing/2014/main" id="{A2771307-5F5C-D847-B837-8C60542C4B66}"/>
              </a:ext>
            </a:extLst>
          </p:cNvPr>
          <p:cNvSpPr>
            <a:spLocks noGrp="1"/>
          </p:cNvSpPr>
          <p:nvPr>
            <p:ph type="sldNum" sz="quarter" idx="12"/>
          </p:nvPr>
        </p:nvSpPr>
        <p:spPr>
          <a:xfrm>
            <a:off x="12915900" y="9534526"/>
            <a:ext cx="4114800" cy="547688"/>
          </a:xfrm>
        </p:spPr>
        <p:txBody>
          <a:bodyPr/>
          <a:lstStyle>
            <a:lvl1pPr>
              <a:defRPr>
                <a:solidFill>
                  <a:schemeClr val="bg1"/>
                </a:solidFill>
              </a:defRPr>
            </a:lvl1pPr>
          </a:lstStyle>
          <a:p>
            <a:fld id="{31FEFF75-79D2-EE46-877B-299D1510E681}" type="slidenum">
              <a:rPr lang="en-US" smtClean="0"/>
              <a:pPr/>
              <a:t>‹#›</a:t>
            </a:fld>
            <a:endParaRPr lang="en-US" dirty="0"/>
          </a:p>
        </p:txBody>
      </p:sp>
      <p:sp>
        <p:nvSpPr>
          <p:cNvPr id="7" name="Title 1">
            <a:extLst>
              <a:ext uri="{FF2B5EF4-FFF2-40B4-BE49-F238E27FC236}">
                <a16:creationId xmlns:a16="http://schemas.microsoft.com/office/drawing/2014/main" id="{9B04801C-3319-AC43-9484-8377A4F8F253}"/>
              </a:ext>
            </a:extLst>
          </p:cNvPr>
          <p:cNvSpPr>
            <a:spLocks noGrp="1"/>
          </p:cNvSpPr>
          <p:nvPr>
            <p:ph type="ctrTitle" hasCustomPrompt="1"/>
          </p:nvPr>
        </p:nvSpPr>
        <p:spPr>
          <a:xfrm>
            <a:off x="588935" y="509468"/>
            <a:ext cx="17053602" cy="1503828"/>
          </a:xfrm>
        </p:spPr>
        <p:txBody>
          <a:bodyPr lIns="0" rIns="0" anchor="b">
            <a:noAutofit/>
          </a:bodyPr>
          <a:lstStyle>
            <a:lvl1pPr algn="l">
              <a:defRPr sz="6750" b="0" i="0" cap="all" baseline="0">
                <a:solidFill>
                  <a:schemeClr val="bg1"/>
                </a:solidFill>
                <a:latin typeface="Sagona ExtraLight" panose="02020303050505020204" pitchFamily="18" charset="0"/>
              </a:defRPr>
            </a:lvl1pPr>
          </a:lstStyle>
          <a:p>
            <a:r>
              <a:rPr lang="en-US" dirty="0"/>
              <a:t>TITLE GOE HERE</a:t>
            </a:r>
          </a:p>
        </p:txBody>
      </p:sp>
      <p:cxnSp>
        <p:nvCxnSpPr>
          <p:cNvPr id="13" name="Straight Connector 12">
            <a:extLst>
              <a:ext uri="{FF2B5EF4-FFF2-40B4-BE49-F238E27FC236}">
                <a16:creationId xmlns:a16="http://schemas.microsoft.com/office/drawing/2014/main" id="{B781E455-9E6F-1B48-A537-F86699963276}"/>
              </a:ext>
            </a:extLst>
          </p:cNvPr>
          <p:cNvCxnSpPr>
            <a:cxnSpLocks/>
          </p:cNvCxnSpPr>
          <p:nvPr userDrawn="1"/>
        </p:nvCxnSpPr>
        <p:spPr>
          <a:xfrm>
            <a:off x="588935" y="2962215"/>
            <a:ext cx="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CF93E56-30EE-384E-9A8A-090C645582DB}"/>
              </a:ext>
            </a:extLst>
          </p:cNvPr>
          <p:cNvCxnSpPr>
            <a:cxnSpLocks/>
          </p:cNvCxnSpPr>
          <p:nvPr userDrawn="1"/>
        </p:nvCxnSpPr>
        <p:spPr>
          <a:xfrm>
            <a:off x="588935" y="3057122"/>
            <a:ext cx="17053602"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 name="Picture Placeholder 5">
            <a:extLst>
              <a:ext uri="{FF2B5EF4-FFF2-40B4-BE49-F238E27FC236}">
                <a16:creationId xmlns:a16="http://schemas.microsoft.com/office/drawing/2014/main" id="{7A07194D-FDC6-4941-AE99-5ED1F7F4C585}"/>
              </a:ext>
            </a:extLst>
          </p:cNvPr>
          <p:cNvSpPr>
            <a:spLocks noGrp="1"/>
          </p:cNvSpPr>
          <p:nvPr>
            <p:ph type="pic" sz="quarter" idx="13"/>
          </p:nvPr>
        </p:nvSpPr>
        <p:spPr>
          <a:xfrm>
            <a:off x="697025" y="3323196"/>
            <a:ext cx="554916" cy="553182"/>
          </a:xfrm>
        </p:spPr>
        <p:txBody>
          <a:bodyPr anchor="ctr">
            <a:normAutofit/>
          </a:bodyPr>
          <a:lstStyle>
            <a:lvl1pPr marL="0" indent="0" algn="ctr">
              <a:buNone/>
              <a:defRPr sz="1200">
                <a:solidFill>
                  <a:schemeClr val="bg1"/>
                </a:solidFill>
              </a:defRPr>
            </a:lvl1pPr>
          </a:lstStyle>
          <a:p>
            <a:r>
              <a:rPr lang="en-US" smtClean="0"/>
              <a:t>Click icon to add picture</a:t>
            </a:r>
            <a:endParaRPr lang="en-US" dirty="0"/>
          </a:p>
        </p:txBody>
      </p:sp>
      <p:sp>
        <p:nvSpPr>
          <p:cNvPr id="58" name="Picture Placeholder 5">
            <a:extLst>
              <a:ext uri="{FF2B5EF4-FFF2-40B4-BE49-F238E27FC236}">
                <a16:creationId xmlns:a16="http://schemas.microsoft.com/office/drawing/2014/main" id="{B12F4613-2BD8-E54D-A2E0-8707A28A10A4}"/>
              </a:ext>
            </a:extLst>
          </p:cNvPr>
          <p:cNvSpPr>
            <a:spLocks noGrp="1"/>
          </p:cNvSpPr>
          <p:nvPr>
            <p:ph type="pic" sz="quarter" idx="14"/>
          </p:nvPr>
        </p:nvSpPr>
        <p:spPr>
          <a:xfrm>
            <a:off x="697025" y="5161724"/>
            <a:ext cx="554916" cy="553182"/>
          </a:xfrm>
        </p:spPr>
        <p:txBody>
          <a:bodyPr anchor="ctr">
            <a:normAutofit/>
          </a:bodyPr>
          <a:lstStyle>
            <a:lvl1pPr marL="0" indent="0" algn="ctr">
              <a:buNone/>
              <a:defRPr sz="1200">
                <a:solidFill>
                  <a:schemeClr val="bg1"/>
                </a:solidFill>
              </a:defRPr>
            </a:lvl1pPr>
          </a:lstStyle>
          <a:p>
            <a:r>
              <a:rPr lang="en-US" smtClean="0"/>
              <a:t>Click icon to add picture</a:t>
            </a:r>
            <a:endParaRPr lang="en-US" dirty="0"/>
          </a:p>
        </p:txBody>
      </p:sp>
      <p:sp>
        <p:nvSpPr>
          <p:cNvPr id="62" name="Picture Placeholder 5">
            <a:extLst>
              <a:ext uri="{FF2B5EF4-FFF2-40B4-BE49-F238E27FC236}">
                <a16:creationId xmlns:a16="http://schemas.microsoft.com/office/drawing/2014/main" id="{1A844DD7-EE1E-F04F-91C7-38039BFF2046}"/>
              </a:ext>
            </a:extLst>
          </p:cNvPr>
          <p:cNvSpPr>
            <a:spLocks noGrp="1"/>
          </p:cNvSpPr>
          <p:nvPr>
            <p:ph type="pic" sz="quarter" idx="15"/>
          </p:nvPr>
        </p:nvSpPr>
        <p:spPr>
          <a:xfrm>
            <a:off x="697025" y="7058617"/>
            <a:ext cx="554916" cy="553182"/>
          </a:xfrm>
        </p:spPr>
        <p:txBody>
          <a:bodyPr anchor="ctr">
            <a:normAutofit/>
          </a:bodyPr>
          <a:lstStyle>
            <a:lvl1pPr marL="0" indent="0" algn="ctr">
              <a:buNone/>
              <a:defRPr sz="1200">
                <a:solidFill>
                  <a:schemeClr val="bg1"/>
                </a:solidFill>
              </a:defRPr>
            </a:lvl1pPr>
          </a:lstStyle>
          <a:p>
            <a:r>
              <a:rPr lang="en-US" smtClean="0"/>
              <a:t>Click icon to add picture</a:t>
            </a:r>
            <a:endParaRPr lang="en-US" dirty="0"/>
          </a:p>
        </p:txBody>
      </p:sp>
      <p:sp>
        <p:nvSpPr>
          <p:cNvPr id="99" name="Picture Placeholder 5">
            <a:extLst>
              <a:ext uri="{FF2B5EF4-FFF2-40B4-BE49-F238E27FC236}">
                <a16:creationId xmlns:a16="http://schemas.microsoft.com/office/drawing/2014/main" id="{26670858-0422-9546-B0BD-9B2D594140BA}"/>
              </a:ext>
            </a:extLst>
          </p:cNvPr>
          <p:cNvSpPr>
            <a:spLocks noGrp="1"/>
          </p:cNvSpPr>
          <p:nvPr>
            <p:ph type="pic" sz="quarter" idx="21"/>
          </p:nvPr>
        </p:nvSpPr>
        <p:spPr>
          <a:xfrm>
            <a:off x="9816962" y="3323196"/>
            <a:ext cx="554916" cy="553182"/>
          </a:xfrm>
        </p:spPr>
        <p:txBody>
          <a:bodyPr anchor="ctr">
            <a:normAutofit/>
          </a:bodyPr>
          <a:lstStyle>
            <a:lvl1pPr marL="0" indent="0" algn="ctr">
              <a:buNone/>
              <a:defRPr sz="1200">
                <a:solidFill>
                  <a:schemeClr val="bg1"/>
                </a:solidFill>
              </a:defRPr>
            </a:lvl1pPr>
          </a:lstStyle>
          <a:p>
            <a:r>
              <a:rPr lang="en-US" smtClean="0"/>
              <a:t>Click icon to add picture</a:t>
            </a:r>
            <a:endParaRPr lang="en-US" dirty="0"/>
          </a:p>
        </p:txBody>
      </p:sp>
      <p:sp>
        <p:nvSpPr>
          <p:cNvPr id="101" name="Picture Placeholder 5">
            <a:extLst>
              <a:ext uri="{FF2B5EF4-FFF2-40B4-BE49-F238E27FC236}">
                <a16:creationId xmlns:a16="http://schemas.microsoft.com/office/drawing/2014/main" id="{72578CBB-F47F-C740-982B-BA1719663CCD}"/>
              </a:ext>
            </a:extLst>
          </p:cNvPr>
          <p:cNvSpPr>
            <a:spLocks noGrp="1"/>
          </p:cNvSpPr>
          <p:nvPr>
            <p:ph type="pic" sz="quarter" idx="22"/>
          </p:nvPr>
        </p:nvSpPr>
        <p:spPr>
          <a:xfrm>
            <a:off x="9816962" y="5161724"/>
            <a:ext cx="554916" cy="553182"/>
          </a:xfrm>
        </p:spPr>
        <p:txBody>
          <a:bodyPr anchor="ctr">
            <a:normAutofit/>
          </a:bodyPr>
          <a:lstStyle>
            <a:lvl1pPr marL="0" indent="0" algn="ctr">
              <a:buNone/>
              <a:defRPr sz="1200">
                <a:solidFill>
                  <a:schemeClr val="bg1"/>
                </a:solidFill>
              </a:defRPr>
            </a:lvl1pPr>
          </a:lstStyle>
          <a:p>
            <a:r>
              <a:rPr lang="en-US" smtClean="0"/>
              <a:t>Click icon to add picture</a:t>
            </a:r>
            <a:endParaRPr lang="en-US" dirty="0"/>
          </a:p>
        </p:txBody>
      </p:sp>
      <p:sp>
        <p:nvSpPr>
          <p:cNvPr id="103" name="Picture Placeholder 5">
            <a:extLst>
              <a:ext uri="{FF2B5EF4-FFF2-40B4-BE49-F238E27FC236}">
                <a16:creationId xmlns:a16="http://schemas.microsoft.com/office/drawing/2014/main" id="{32A1D8CC-0021-A243-9775-CF930D41B94D}"/>
              </a:ext>
            </a:extLst>
          </p:cNvPr>
          <p:cNvSpPr>
            <a:spLocks noGrp="1"/>
          </p:cNvSpPr>
          <p:nvPr>
            <p:ph type="pic" sz="quarter" idx="23"/>
          </p:nvPr>
        </p:nvSpPr>
        <p:spPr>
          <a:xfrm>
            <a:off x="9816962" y="7058617"/>
            <a:ext cx="554916" cy="553182"/>
          </a:xfrm>
        </p:spPr>
        <p:txBody>
          <a:bodyPr anchor="ctr">
            <a:normAutofit/>
          </a:bodyPr>
          <a:lstStyle>
            <a:lvl1pPr marL="0" indent="0" algn="ctr">
              <a:buNone/>
              <a:defRPr sz="1200">
                <a:solidFill>
                  <a:schemeClr val="bg1"/>
                </a:solidFill>
              </a:defRPr>
            </a:lvl1pPr>
          </a:lstStyle>
          <a:p>
            <a:r>
              <a:rPr lang="en-US" smtClean="0"/>
              <a:t>Click icon to add picture</a:t>
            </a:r>
            <a:endParaRPr lang="en-US" dirty="0"/>
          </a:p>
        </p:txBody>
      </p:sp>
      <p:sp>
        <p:nvSpPr>
          <p:cNvPr id="107" name="Text Placeholder 10">
            <a:extLst>
              <a:ext uri="{FF2B5EF4-FFF2-40B4-BE49-F238E27FC236}">
                <a16:creationId xmlns:a16="http://schemas.microsoft.com/office/drawing/2014/main" id="{8867B6C6-0A29-A04E-BAE5-B9060225E124}"/>
              </a:ext>
            </a:extLst>
          </p:cNvPr>
          <p:cNvSpPr>
            <a:spLocks noGrp="1"/>
          </p:cNvSpPr>
          <p:nvPr>
            <p:ph type="body" sz="quarter" idx="25"/>
          </p:nvPr>
        </p:nvSpPr>
        <p:spPr>
          <a:xfrm>
            <a:off x="1820793" y="3542344"/>
            <a:ext cx="6617556" cy="547616"/>
          </a:xfrm>
        </p:spPr>
        <p:txBody>
          <a:bodyPr lIns="0" rIns="0" anchor="t">
            <a:noAutofit/>
          </a:bodyPr>
          <a:lstStyle>
            <a:lvl1pPr marL="0" indent="0">
              <a:lnSpc>
                <a:spcPct val="100000"/>
              </a:lnSpc>
              <a:buNone/>
              <a:defRPr sz="2100">
                <a:solidFill>
                  <a:schemeClr val="bg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09" name="Text Placeholder 2">
            <a:extLst>
              <a:ext uri="{FF2B5EF4-FFF2-40B4-BE49-F238E27FC236}">
                <a16:creationId xmlns:a16="http://schemas.microsoft.com/office/drawing/2014/main" id="{9DF49D7C-2E08-9348-9C2B-0496EF9612DF}"/>
              </a:ext>
            </a:extLst>
          </p:cNvPr>
          <p:cNvSpPr>
            <a:spLocks noGrp="1"/>
          </p:cNvSpPr>
          <p:nvPr>
            <p:ph type="body" idx="26"/>
          </p:nvPr>
        </p:nvSpPr>
        <p:spPr>
          <a:xfrm>
            <a:off x="1820794" y="3172056"/>
            <a:ext cx="6617558" cy="468570"/>
          </a:xfrm>
        </p:spPr>
        <p:txBody>
          <a:bodyPr lIns="0" anchor="b">
            <a:noAutofit/>
          </a:bodyPr>
          <a:lstStyle>
            <a:lvl1pPr marL="0" indent="0">
              <a:buNone/>
              <a:defRPr sz="2700" b="1" cap="all" baseline="0">
                <a:solidFill>
                  <a:schemeClr val="bg1"/>
                </a:solidFill>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10" name="Text Placeholder 10">
            <a:extLst>
              <a:ext uri="{FF2B5EF4-FFF2-40B4-BE49-F238E27FC236}">
                <a16:creationId xmlns:a16="http://schemas.microsoft.com/office/drawing/2014/main" id="{2733402A-D14F-6D48-A59D-329C3824DD2E}"/>
              </a:ext>
            </a:extLst>
          </p:cNvPr>
          <p:cNvSpPr>
            <a:spLocks noGrp="1"/>
          </p:cNvSpPr>
          <p:nvPr>
            <p:ph type="body" sz="quarter" idx="27"/>
          </p:nvPr>
        </p:nvSpPr>
        <p:spPr>
          <a:xfrm>
            <a:off x="1820793" y="5391926"/>
            <a:ext cx="6617556" cy="547616"/>
          </a:xfrm>
        </p:spPr>
        <p:txBody>
          <a:bodyPr lIns="0" rIns="0" anchor="t">
            <a:noAutofit/>
          </a:bodyPr>
          <a:lstStyle>
            <a:lvl1pPr marL="0" indent="0">
              <a:lnSpc>
                <a:spcPct val="100000"/>
              </a:lnSpc>
              <a:buNone/>
              <a:defRPr sz="2100">
                <a:solidFill>
                  <a:schemeClr val="bg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11" name="Text Placeholder 2">
            <a:extLst>
              <a:ext uri="{FF2B5EF4-FFF2-40B4-BE49-F238E27FC236}">
                <a16:creationId xmlns:a16="http://schemas.microsoft.com/office/drawing/2014/main" id="{3886AD51-641D-6B44-B558-2B15E88D1BC5}"/>
              </a:ext>
            </a:extLst>
          </p:cNvPr>
          <p:cNvSpPr>
            <a:spLocks noGrp="1"/>
          </p:cNvSpPr>
          <p:nvPr>
            <p:ph type="body" idx="28"/>
          </p:nvPr>
        </p:nvSpPr>
        <p:spPr>
          <a:xfrm>
            <a:off x="1820794" y="5021639"/>
            <a:ext cx="6617558" cy="468570"/>
          </a:xfrm>
        </p:spPr>
        <p:txBody>
          <a:bodyPr lIns="0" anchor="b">
            <a:noAutofit/>
          </a:bodyPr>
          <a:lstStyle>
            <a:lvl1pPr marL="0" indent="0">
              <a:buNone/>
              <a:defRPr sz="2700" b="1" cap="all" baseline="0">
                <a:solidFill>
                  <a:schemeClr val="bg1"/>
                </a:solidFill>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12" name="Text Placeholder 10">
            <a:extLst>
              <a:ext uri="{FF2B5EF4-FFF2-40B4-BE49-F238E27FC236}">
                <a16:creationId xmlns:a16="http://schemas.microsoft.com/office/drawing/2014/main" id="{C00297CA-1F0B-4C44-852F-CF6FEA9F9481}"/>
              </a:ext>
            </a:extLst>
          </p:cNvPr>
          <p:cNvSpPr>
            <a:spLocks noGrp="1"/>
          </p:cNvSpPr>
          <p:nvPr>
            <p:ph type="body" sz="quarter" idx="29"/>
          </p:nvPr>
        </p:nvSpPr>
        <p:spPr>
          <a:xfrm>
            <a:off x="1820793" y="7283072"/>
            <a:ext cx="6617556" cy="547616"/>
          </a:xfrm>
        </p:spPr>
        <p:txBody>
          <a:bodyPr lIns="0" rIns="0" anchor="t">
            <a:noAutofit/>
          </a:bodyPr>
          <a:lstStyle>
            <a:lvl1pPr marL="0" indent="0">
              <a:lnSpc>
                <a:spcPct val="100000"/>
              </a:lnSpc>
              <a:buNone/>
              <a:defRPr sz="2100">
                <a:solidFill>
                  <a:schemeClr val="bg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13" name="Text Placeholder 2">
            <a:extLst>
              <a:ext uri="{FF2B5EF4-FFF2-40B4-BE49-F238E27FC236}">
                <a16:creationId xmlns:a16="http://schemas.microsoft.com/office/drawing/2014/main" id="{3F704107-F38D-E044-8226-ACDDEDEDC605}"/>
              </a:ext>
            </a:extLst>
          </p:cNvPr>
          <p:cNvSpPr>
            <a:spLocks noGrp="1"/>
          </p:cNvSpPr>
          <p:nvPr>
            <p:ph type="body" idx="30"/>
          </p:nvPr>
        </p:nvSpPr>
        <p:spPr>
          <a:xfrm>
            <a:off x="1820794" y="6912785"/>
            <a:ext cx="6617558" cy="468570"/>
          </a:xfrm>
        </p:spPr>
        <p:txBody>
          <a:bodyPr lIns="0" anchor="b">
            <a:noAutofit/>
          </a:bodyPr>
          <a:lstStyle>
            <a:lvl1pPr marL="0" indent="0">
              <a:buNone/>
              <a:defRPr sz="2700" b="1" cap="all" baseline="0">
                <a:solidFill>
                  <a:schemeClr val="bg1"/>
                </a:solidFill>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24" name="Text Placeholder 10">
            <a:extLst>
              <a:ext uri="{FF2B5EF4-FFF2-40B4-BE49-F238E27FC236}">
                <a16:creationId xmlns:a16="http://schemas.microsoft.com/office/drawing/2014/main" id="{7A332327-16D9-9B48-8EAC-A4F377D5904D}"/>
              </a:ext>
            </a:extLst>
          </p:cNvPr>
          <p:cNvSpPr>
            <a:spLocks noGrp="1"/>
          </p:cNvSpPr>
          <p:nvPr>
            <p:ph type="body" sz="quarter" idx="33"/>
          </p:nvPr>
        </p:nvSpPr>
        <p:spPr>
          <a:xfrm>
            <a:off x="11038148" y="3542344"/>
            <a:ext cx="6617556" cy="547616"/>
          </a:xfrm>
        </p:spPr>
        <p:txBody>
          <a:bodyPr lIns="0" rIns="0" anchor="t">
            <a:noAutofit/>
          </a:bodyPr>
          <a:lstStyle>
            <a:lvl1pPr marL="0" indent="0">
              <a:lnSpc>
                <a:spcPct val="100000"/>
              </a:lnSpc>
              <a:buNone/>
              <a:defRPr sz="2100">
                <a:solidFill>
                  <a:schemeClr val="bg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25" name="Text Placeholder 2">
            <a:extLst>
              <a:ext uri="{FF2B5EF4-FFF2-40B4-BE49-F238E27FC236}">
                <a16:creationId xmlns:a16="http://schemas.microsoft.com/office/drawing/2014/main" id="{8EB0263B-D418-C14A-A00B-092B5EB5C515}"/>
              </a:ext>
            </a:extLst>
          </p:cNvPr>
          <p:cNvSpPr>
            <a:spLocks noGrp="1"/>
          </p:cNvSpPr>
          <p:nvPr>
            <p:ph type="body" idx="34"/>
          </p:nvPr>
        </p:nvSpPr>
        <p:spPr>
          <a:xfrm>
            <a:off x="11038147" y="3172056"/>
            <a:ext cx="6617558" cy="468570"/>
          </a:xfrm>
        </p:spPr>
        <p:txBody>
          <a:bodyPr lIns="0" anchor="b">
            <a:noAutofit/>
          </a:bodyPr>
          <a:lstStyle>
            <a:lvl1pPr marL="0" indent="0">
              <a:buNone/>
              <a:defRPr sz="2700" b="1" cap="all" baseline="0">
                <a:solidFill>
                  <a:schemeClr val="bg1"/>
                </a:solidFill>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26" name="Text Placeholder 10">
            <a:extLst>
              <a:ext uri="{FF2B5EF4-FFF2-40B4-BE49-F238E27FC236}">
                <a16:creationId xmlns:a16="http://schemas.microsoft.com/office/drawing/2014/main" id="{53CC49A6-2AB5-664B-9A6C-56D70E1382D7}"/>
              </a:ext>
            </a:extLst>
          </p:cNvPr>
          <p:cNvSpPr>
            <a:spLocks noGrp="1"/>
          </p:cNvSpPr>
          <p:nvPr>
            <p:ph type="body" sz="quarter" idx="35"/>
          </p:nvPr>
        </p:nvSpPr>
        <p:spPr>
          <a:xfrm>
            <a:off x="11038148" y="5391926"/>
            <a:ext cx="6617556" cy="547616"/>
          </a:xfrm>
        </p:spPr>
        <p:txBody>
          <a:bodyPr lIns="0" rIns="0" anchor="t">
            <a:noAutofit/>
          </a:bodyPr>
          <a:lstStyle>
            <a:lvl1pPr marL="0" indent="0">
              <a:lnSpc>
                <a:spcPct val="100000"/>
              </a:lnSpc>
              <a:buNone/>
              <a:defRPr sz="2100">
                <a:solidFill>
                  <a:schemeClr val="bg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27" name="Text Placeholder 2">
            <a:extLst>
              <a:ext uri="{FF2B5EF4-FFF2-40B4-BE49-F238E27FC236}">
                <a16:creationId xmlns:a16="http://schemas.microsoft.com/office/drawing/2014/main" id="{718CCABC-AF06-5241-8D13-EB2F4637D435}"/>
              </a:ext>
            </a:extLst>
          </p:cNvPr>
          <p:cNvSpPr>
            <a:spLocks noGrp="1"/>
          </p:cNvSpPr>
          <p:nvPr>
            <p:ph type="body" idx="36"/>
          </p:nvPr>
        </p:nvSpPr>
        <p:spPr>
          <a:xfrm>
            <a:off x="11038147" y="5021639"/>
            <a:ext cx="6617558" cy="468570"/>
          </a:xfrm>
        </p:spPr>
        <p:txBody>
          <a:bodyPr lIns="0" anchor="b">
            <a:noAutofit/>
          </a:bodyPr>
          <a:lstStyle>
            <a:lvl1pPr marL="0" indent="0">
              <a:buNone/>
              <a:defRPr sz="2700" b="1" cap="all" baseline="0">
                <a:solidFill>
                  <a:schemeClr val="bg1"/>
                </a:solidFill>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sp>
        <p:nvSpPr>
          <p:cNvPr id="128" name="Text Placeholder 10">
            <a:extLst>
              <a:ext uri="{FF2B5EF4-FFF2-40B4-BE49-F238E27FC236}">
                <a16:creationId xmlns:a16="http://schemas.microsoft.com/office/drawing/2014/main" id="{5119242C-1FE8-C140-9349-8172F954E3CB}"/>
              </a:ext>
            </a:extLst>
          </p:cNvPr>
          <p:cNvSpPr>
            <a:spLocks noGrp="1"/>
          </p:cNvSpPr>
          <p:nvPr>
            <p:ph type="body" sz="quarter" idx="37"/>
          </p:nvPr>
        </p:nvSpPr>
        <p:spPr>
          <a:xfrm>
            <a:off x="11038148" y="7283072"/>
            <a:ext cx="6617556" cy="547616"/>
          </a:xfrm>
        </p:spPr>
        <p:txBody>
          <a:bodyPr lIns="0" rIns="0" anchor="t">
            <a:noAutofit/>
          </a:bodyPr>
          <a:lstStyle>
            <a:lvl1pPr marL="0" indent="0">
              <a:lnSpc>
                <a:spcPct val="100000"/>
              </a:lnSpc>
              <a:buNone/>
              <a:defRPr sz="2100">
                <a:solidFill>
                  <a:schemeClr val="bg1"/>
                </a:solidFill>
                <a:latin typeface="+mj-lt"/>
              </a:defRPr>
            </a:lvl1pPr>
            <a:lvl2pPr marL="685800" indent="0">
              <a:lnSpc>
                <a:spcPct val="100000"/>
              </a:lnSpc>
              <a:buNone/>
              <a:defRPr sz="1350">
                <a:solidFill>
                  <a:schemeClr val="tx1"/>
                </a:solidFill>
                <a:latin typeface="Speak Pro" panose="020B0504020101020102" pitchFamily="34" charset="0"/>
              </a:defRPr>
            </a:lvl2pPr>
            <a:lvl3pPr marL="1371600" indent="0">
              <a:lnSpc>
                <a:spcPct val="100000"/>
              </a:lnSpc>
              <a:buNone/>
              <a:defRPr sz="1350">
                <a:solidFill>
                  <a:schemeClr val="tx1"/>
                </a:solidFill>
                <a:latin typeface="Speak Pro" panose="020B0504020101020102" pitchFamily="34" charset="0"/>
              </a:defRPr>
            </a:lvl3pPr>
            <a:lvl4pPr marL="2057400" indent="0">
              <a:lnSpc>
                <a:spcPct val="100000"/>
              </a:lnSpc>
              <a:buNone/>
              <a:defRPr sz="1350">
                <a:solidFill>
                  <a:schemeClr val="tx1"/>
                </a:solidFill>
                <a:latin typeface="Speak Pro" panose="020B0504020101020102" pitchFamily="34" charset="0"/>
              </a:defRPr>
            </a:lvl4pPr>
            <a:lvl5pPr marL="2743200" indent="0">
              <a:lnSpc>
                <a:spcPct val="100000"/>
              </a:lnSpc>
              <a:buNone/>
              <a:defRPr sz="1350">
                <a:solidFill>
                  <a:schemeClr val="tx1"/>
                </a:solidFill>
                <a:latin typeface="Speak Pro" panose="020B0504020101020102" pitchFamily="34" charset="0"/>
              </a:defRPr>
            </a:lvl5pPr>
          </a:lstStyle>
          <a:p>
            <a:pPr lvl="0"/>
            <a:r>
              <a:rPr lang="en-US" smtClean="0"/>
              <a:t>Edit Master text styles</a:t>
            </a:r>
          </a:p>
        </p:txBody>
      </p:sp>
      <p:sp>
        <p:nvSpPr>
          <p:cNvPr id="129" name="Text Placeholder 2">
            <a:extLst>
              <a:ext uri="{FF2B5EF4-FFF2-40B4-BE49-F238E27FC236}">
                <a16:creationId xmlns:a16="http://schemas.microsoft.com/office/drawing/2014/main" id="{23F2AE0B-3E70-BB47-8FBC-FE66A5A297BD}"/>
              </a:ext>
            </a:extLst>
          </p:cNvPr>
          <p:cNvSpPr>
            <a:spLocks noGrp="1"/>
          </p:cNvSpPr>
          <p:nvPr>
            <p:ph type="body" idx="38"/>
          </p:nvPr>
        </p:nvSpPr>
        <p:spPr>
          <a:xfrm>
            <a:off x="11038147" y="6912785"/>
            <a:ext cx="6617558" cy="468570"/>
          </a:xfrm>
        </p:spPr>
        <p:txBody>
          <a:bodyPr lIns="0" anchor="b">
            <a:noAutofit/>
          </a:bodyPr>
          <a:lstStyle>
            <a:lvl1pPr marL="0" indent="0">
              <a:buNone/>
              <a:defRPr sz="2700" b="1" cap="all" baseline="0">
                <a:solidFill>
                  <a:schemeClr val="bg1"/>
                </a:solidFill>
                <a:latin typeface="Speak Pro" panose="020B0504020101020102" pitchFamily="34" charset="0"/>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smtClean="0"/>
              <a:t>Edit Master text styles</a:t>
            </a:r>
          </a:p>
        </p:txBody>
      </p:sp>
      <p:cxnSp>
        <p:nvCxnSpPr>
          <p:cNvPr id="79" name="Straight Connector 78">
            <a:extLst>
              <a:ext uri="{FF2B5EF4-FFF2-40B4-BE49-F238E27FC236}">
                <a16:creationId xmlns:a16="http://schemas.microsoft.com/office/drawing/2014/main" id="{6AF7CBB0-F32C-B84C-AEEA-FA0944BBB865}"/>
              </a:ext>
            </a:extLst>
          </p:cNvPr>
          <p:cNvCxnSpPr>
            <a:cxnSpLocks/>
          </p:cNvCxnSpPr>
          <p:nvPr userDrawn="1"/>
        </p:nvCxnSpPr>
        <p:spPr>
          <a:xfrm>
            <a:off x="0" y="8989449"/>
            <a:ext cx="1828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846201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6/30/2021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3667880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8794960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1204416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9344528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5885183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8858282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4882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6/30/2021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2774887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09214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3012061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8059634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1601914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Title and Content_4">
    <p:spTree>
      <p:nvGrpSpPr>
        <p:cNvPr id="1" name=""/>
        <p:cNvGrpSpPr/>
        <p:nvPr/>
      </p:nvGrpSpPr>
      <p:grpSpPr>
        <a:xfrm>
          <a:off x="0" y="0"/>
          <a:ext cx="0" cy="0"/>
          <a:chOff x="0" y="0"/>
          <a:chExt cx="0" cy="0"/>
        </a:xfrm>
      </p:grpSpPr>
      <p:sp>
        <p:nvSpPr>
          <p:cNvPr id="12" name="Picture Placeholder 5">
            <a:extLst>
              <a:ext uri="{FF2B5EF4-FFF2-40B4-BE49-F238E27FC236}">
                <a16:creationId xmlns:a16="http://schemas.microsoft.com/office/drawing/2014/main" id="{91DF7114-976E-3345-A7C4-77F951EA42C4}"/>
              </a:ext>
            </a:extLst>
          </p:cNvPr>
          <p:cNvSpPr>
            <a:spLocks noGrp="1"/>
          </p:cNvSpPr>
          <p:nvPr>
            <p:ph type="pic" sz="quarter" idx="15"/>
          </p:nvPr>
        </p:nvSpPr>
        <p:spPr>
          <a:xfrm>
            <a:off x="2" y="-1"/>
            <a:ext cx="18288000" cy="10286999"/>
          </a:xfrm>
          <a:custGeom>
            <a:avLst/>
            <a:gdLst>
              <a:gd name="connsiteX0" fmla="*/ 0 w 5822209"/>
              <a:gd name="connsiteY0" fmla="*/ 0 h 4427316"/>
              <a:gd name="connsiteX1" fmla="*/ 5822209 w 5822209"/>
              <a:gd name="connsiteY1" fmla="*/ 0 h 4427316"/>
              <a:gd name="connsiteX2" fmla="*/ 5822209 w 5822209"/>
              <a:gd name="connsiteY2" fmla="*/ 4427316 h 4427316"/>
              <a:gd name="connsiteX3" fmla="*/ 0 w 5822209"/>
              <a:gd name="connsiteY3" fmla="*/ 4427316 h 4427316"/>
            </a:gdLst>
            <a:ahLst/>
            <a:cxnLst>
              <a:cxn ang="0">
                <a:pos x="connsiteX0" y="connsiteY0"/>
              </a:cxn>
              <a:cxn ang="0">
                <a:pos x="connsiteX1" y="connsiteY1"/>
              </a:cxn>
              <a:cxn ang="0">
                <a:pos x="connsiteX2" y="connsiteY2"/>
              </a:cxn>
              <a:cxn ang="0">
                <a:pos x="connsiteX3" y="connsiteY3"/>
              </a:cxn>
            </a:cxnLst>
            <a:rect l="l" t="t" r="r" b="b"/>
            <a:pathLst>
              <a:path w="5822209" h="4427316">
                <a:moveTo>
                  <a:pt x="0" y="0"/>
                </a:moveTo>
                <a:lnTo>
                  <a:pt x="5822209" y="0"/>
                </a:lnTo>
                <a:lnTo>
                  <a:pt x="5822209" y="4427316"/>
                </a:lnTo>
                <a:lnTo>
                  <a:pt x="0" y="4427316"/>
                </a:lnTo>
                <a:close/>
              </a:path>
            </a:pathLst>
          </a:custGeom>
          <a:solidFill>
            <a:schemeClr val="accent4">
              <a:lumMod val="50000"/>
            </a:schemeClr>
          </a:solidFill>
        </p:spPr>
        <p:txBody>
          <a:bodyPr wrap="square">
            <a:noAutofit/>
          </a:bodyPr>
          <a:lstStyle/>
          <a:p>
            <a:r>
              <a:rPr lang="en-US" smtClean="0"/>
              <a:t>Click icon to add picture</a:t>
            </a:r>
            <a:endParaRPr lang="en-US" dirty="0"/>
          </a:p>
        </p:txBody>
      </p:sp>
      <p:sp>
        <p:nvSpPr>
          <p:cNvPr id="3" name="Date Placeholder 2">
            <a:extLst>
              <a:ext uri="{FF2B5EF4-FFF2-40B4-BE49-F238E27FC236}">
                <a16:creationId xmlns:a16="http://schemas.microsoft.com/office/drawing/2014/main" id="{2062DFD1-09C0-6845-8219-0846F32EDEFA}"/>
              </a:ext>
            </a:extLst>
          </p:cNvPr>
          <p:cNvSpPr>
            <a:spLocks noGrp="1"/>
          </p:cNvSpPr>
          <p:nvPr>
            <p:ph type="dt" sz="half" idx="10"/>
          </p:nvPr>
        </p:nvSpPr>
        <p:spPr/>
        <p:txBody>
          <a:bodyPr/>
          <a:lstStyle/>
          <a:p>
            <a:fld id="{8F9F391E-143D-F948-ADAE-29AEA3C1EBFB}" type="datetimeFigureOut">
              <a:rPr lang="en-US" smtClean="0"/>
              <a:t>6/30/2021</a:t>
            </a:fld>
            <a:endParaRPr lang="en-US" dirty="0"/>
          </a:p>
        </p:txBody>
      </p:sp>
      <p:sp>
        <p:nvSpPr>
          <p:cNvPr id="4" name="Footer Placeholder 3">
            <a:extLst>
              <a:ext uri="{FF2B5EF4-FFF2-40B4-BE49-F238E27FC236}">
                <a16:creationId xmlns:a16="http://schemas.microsoft.com/office/drawing/2014/main" id="{CB7D7355-C4D0-1F4D-A365-E4AF1D8FED0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2771307-5F5C-D847-B837-8C60542C4B66}"/>
              </a:ext>
            </a:extLst>
          </p:cNvPr>
          <p:cNvSpPr>
            <a:spLocks noGrp="1"/>
          </p:cNvSpPr>
          <p:nvPr>
            <p:ph type="sldNum" sz="quarter" idx="12"/>
          </p:nvPr>
        </p:nvSpPr>
        <p:spPr/>
        <p:txBody>
          <a:bodyPr/>
          <a:lstStyle/>
          <a:p>
            <a:fld id="{31FEFF75-79D2-EE46-877B-299D1510E681}" type="slidenum">
              <a:rPr lang="en-US" smtClean="0"/>
              <a:t>‹#›</a:t>
            </a:fld>
            <a:endParaRPr lang="en-US" dirty="0"/>
          </a:p>
        </p:txBody>
      </p:sp>
      <p:sp>
        <p:nvSpPr>
          <p:cNvPr id="7" name="Title 1">
            <a:extLst>
              <a:ext uri="{FF2B5EF4-FFF2-40B4-BE49-F238E27FC236}">
                <a16:creationId xmlns:a16="http://schemas.microsoft.com/office/drawing/2014/main" id="{9B04801C-3319-AC43-9484-8377A4F8F253}"/>
              </a:ext>
            </a:extLst>
          </p:cNvPr>
          <p:cNvSpPr>
            <a:spLocks noGrp="1"/>
          </p:cNvSpPr>
          <p:nvPr>
            <p:ph type="ctrTitle" hasCustomPrompt="1"/>
          </p:nvPr>
        </p:nvSpPr>
        <p:spPr>
          <a:xfrm>
            <a:off x="2440982" y="509468"/>
            <a:ext cx="15201554" cy="1503828"/>
          </a:xfrm>
        </p:spPr>
        <p:txBody>
          <a:bodyPr lIns="0" rIns="0" anchor="b">
            <a:noAutofit/>
          </a:bodyPr>
          <a:lstStyle>
            <a:lvl1pPr algn="l">
              <a:defRPr sz="6750" b="0" i="0" cap="all" baseline="0">
                <a:solidFill>
                  <a:schemeClr val="bg1"/>
                </a:solidFill>
                <a:latin typeface="Sagona ExtraLight" panose="02020303050505020204" pitchFamily="18" charset="0"/>
              </a:defRPr>
            </a:lvl1pPr>
          </a:lstStyle>
          <a:p>
            <a:r>
              <a:rPr lang="en-US" dirty="0"/>
              <a:t>TITLE GOE HERE</a:t>
            </a:r>
          </a:p>
        </p:txBody>
      </p:sp>
      <p:sp>
        <p:nvSpPr>
          <p:cNvPr id="11" name="Text Placeholder 10">
            <a:extLst>
              <a:ext uri="{FF2B5EF4-FFF2-40B4-BE49-F238E27FC236}">
                <a16:creationId xmlns:a16="http://schemas.microsoft.com/office/drawing/2014/main" id="{3D67D640-AB06-EE4B-868D-F46A30705F62}"/>
              </a:ext>
            </a:extLst>
          </p:cNvPr>
          <p:cNvSpPr>
            <a:spLocks noGrp="1"/>
          </p:cNvSpPr>
          <p:nvPr>
            <p:ph type="body" sz="quarter" idx="14"/>
          </p:nvPr>
        </p:nvSpPr>
        <p:spPr>
          <a:xfrm>
            <a:off x="2440984" y="2260600"/>
            <a:ext cx="15201557" cy="7273925"/>
          </a:xfrm>
        </p:spPr>
        <p:txBody>
          <a:bodyPr lIns="0" rIns="0" anchor="t">
            <a:normAutofit/>
          </a:bodyPr>
          <a:lstStyle>
            <a:lvl1pPr marL="0" indent="0">
              <a:lnSpc>
                <a:spcPct val="100000"/>
              </a:lnSpc>
              <a:buNone/>
              <a:defRPr sz="2400">
                <a:solidFill>
                  <a:schemeClr val="bg1"/>
                </a:solidFill>
                <a:latin typeface="+mj-lt"/>
              </a:defRPr>
            </a:lvl1pPr>
            <a:lvl2pPr marL="685800" indent="0">
              <a:lnSpc>
                <a:spcPct val="100000"/>
              </a:lnSpc>
              <a:buNone/>
              <a:defRPr sz="2400">
                <a:solidFill>
                  <a:schemeClr val="bg1"/>
                </a:solidFill>
                <a:latin typeface="+mj-lt"/>
              </a:defRPr>
            </a:lvl2pPr>
            <a:lvl3pPr marL="1371600" indent="0">
              <a:lnSpc>
                <a:spcPct val="100000"/>
              </a:lnSpc>
              <a:buNone/>
              <a:defRPr sz="2400">
                <a:solidFill>
                  <a:schemeClr val="bg1"/>
                </a:solidFill>
                <a:latin typeface="+mj-lt"/>
              </a:defRPr>
            </a:lvl3pPr>
            <a:lvl4pPr marL="2057400" indent="0">
              <a:lnSpc>
                <a:spcPct val="100000"/>
              </a:lnSpc>
              <a:buNone/>
              <a:defRPr sz="2400">
                <a:solidFill>
                  <a:schemeClr val="bg1"/>
                </a:solidFill>
                <a:latin typeface="+mj-lt"/>
              </a:defRPr>
            </a:lvl4pPr>
            <a:lvl5pPr marL="2743200" indent="0">
              <a:lnSpc>
                <a:spcPct val="100000"/>
              </a:lnSpc>
              <a:buNone/>
              <a:defRPr sz="2400">
                <a:solidFill>
                  <a:schemeClr val="bg1"/>
                </a:solidFill>
                <a:latin typeface="+mj-l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3" name="Straight Connector 12">
            <a:extLst>
              <a:ext uri="{FF2B5EF4-FFF2-40B4-BE49-F238E27FC236}">
                <a16:creationId xmlns:a16="http://schemas.microsoft.com/office/drawing/2014/main" id="{B781E455-9E6F-1B48-A537-F86699963276}"/>
              </a:ext>
            </a:extLst>
          </p:cNvPr>
          <p:cNvCxnSpPr>
            <a:cxnSpLocks/>
          </p:cNvCxnSpPr>
          <p:nvPr userDrawn="1"/>
        </p:nvCxnSpPr>
        <p:spPr>
          <a:xfrm>
            <a:off x="588935" y="2013295"/>
            <a:ext cx="0" cy="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78CECE2-CD4D-4A44-927A-53FFE158AF1C}"/>
              </a:ext>
            </a:extLst>
          </p:cNvPr>
          <p:cNvCxnSpPr>
            <a:cxnSpLocks/>
          </p:cNvCxnSpPr>
          <p:nvPr userDrawn="1"/>
        </p:nvCxnSpPr>
        <p:spPr>
          <a:xfrm>
            <a:off x="1701479" y="0"/>
            <a:ext cx="0" cy="10287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9744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6/30/2021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9" Type="http://schemas.openxmlformats.org/officeDocument/2006/relationships/slideLayout" Target="../slideLayouts/slideLayout50.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41"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37" Type="http://schemas.openxmlformats.org/officeDocument/2006/relationships/slideLayout" Target="../slideLayouts/slideLayout48.xml"/><Relationship Id="rId40" Type="http://schemas.openxmlformats.org/officeDocument/2006/relationships/slideLayout" Target="../slideLayouts/slideLayout51.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slideLayout" Target="../slideLayouts/slideLayout47.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slideLayout" Target="../slideLayouts/slideLayout46.xml"/><Relationship Id="rId8" Type="http://schemas.openxmlformats.org/officeDocument/2006/relationships/slideLayout" Target="../slideLayouts/slideLayout19.xml"/><Relationship Id="rId3" Type="http://schemas.openxmlformats.org/officeDocument/2006/relationships/slideLayout" Target="../slideLayouts/slideLayout14.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38" Type="http://schemas.openxmlformats.org/officeDocument/2006/relationships/slideLayout" Target="../slideLayouts/slideLayout4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theme" Target="../theme/theme3.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6/30/2021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1902FA6-24E0-3C4A-8B7A-F529DB122871}"/>
              </a:ext>
            </a:extLst>
          </p:cNvPr>
          <p:cNvSpPr>
            <a:spLocks noGrp="1"/>
          </p:cNvSpPr>
          <p:nvPr>
            <p:ph type="title"/>
          </p:nvPr>
        </p:nvSpPr>
        <p:spPr>
          <a:xfrm>
            <a:off x="1257300" y="547688"/>
            <a:ext cx="15773400" cy="1988345"/>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a:extLst>
              <a:ext uri="{FF2B5EF4-FFF2-40B4-BE49-F238E27FC236}">
                <a16:creationId xmlns:a16="http://schemas.microsoft.com/office/drawing/2014/main" id="{41845A71-C369-2A42-A14F-2BD1985F756C}"/>
              </a:ext>
            </a:extLst>
          </p:cNvPr>
          <p:cNvSpPr>
            <a:spLocks noGrp="1"/>
          </p:cNvSpPr>
          <p:nvPr>
            <p:ph type="body" idx="1"/>
          </p:nvPr>
        </p:nvSpPr>
        <p:spPr>
          <a:xfrm>
            <a:off x="1257300" y="2738438"/>
            <a:ext cx="15773400" cy="65270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a:extLst>
              <a:ext uri="{FF2B5EF4-FFF2-40B4-BE49-F238E27FC236}">
                <a16:creationId xmlns:a16="http://schemas.microsoft.com/office/drawing/2014/main" id="{30870798-FB93-8742-9A92-FA7A241AFA9B}"/>
              </a:ext>
            </a:extLst>
          </p:cNvPr>
          <p:cNvSpPr>
            <a:spLocks noGrp="1"/>
          </p:cNvSpPr>
          <p:nvPr>
            <p:ph type="dt" sz="half" idx="2"/>
          </p:nvPr>
        </p:nvSpPr>
        <p:spPr>
          <a:xfrm>
            <a:off x="1257300" y="9534526"/>
            <a:ext cx="4114800" cy="547688"/>
          </a:xfrm>
          <a:prstGeom prst="rect">
            <a:avLst/>
          </a:prstGeom>
        </p:spPr>
        <p:txBody>
          <a:bodyPr vert="horz" lIns="91440" tIns="45720" rIns="91440" bIns="45720" rtlCol="0" anchor="ctr"/>
          <a:lstStyle>
            <a:lvl1pPr algn="l">
              <a:defRPr sz="1800">
                <a:solidFill>
                  <a:schemeClr val="tx1">
                    <a:tint val="75000"/>
                  </a:schemeClr>
                </a:solidFill>
              </a:defRPr>
            </a:lvl1pPr>
          </a:lstStyle>
          <a:p>
            <a:fld id="{F5356824-A55C-4F44-B9CB-109B027241D7}" type="datetimeFigureOut">
              <a:rPr lang="en-US" smtClean="0"/>
              <a:t>6/30/2021</a:t>
            </a:fld>
            <a:endParaRPr lang="en-US" dirty="0"/>
          </a:p>
        </p:txBody>
      </p:sp>
      <p:sp>
        <p:nvSpPr>
          <p:cNvPr id="5" name="Footer Placeholder 4">
            <a:extLst>
              <a:ext uri="{FF2B5EF4-FFF2-40B4-BE49-F238E27FC236}">
                <a16:creationId xmlns:a16="http://schemas.microsoft.com/office/drawing/2014/main" id="{7642A715-D537-DD4B-8BE6-1E573155F1EF}"/>
              </a:ext>
            </a:extLst>
          </p:cNvPr>
          <p:cNvSpPr>
            <a:spLocks noGrp="1"/>
          </p:cNvSpPr>
          <p:nvPr>
            <p:ph type="ftr" sz="quarter" idx="3"/>
          </p:nvPr>
        </p:nvSpPr>
        <p:spPr>
          <a:xfrm>
            <a:off x="6057900" y="9534526"/>
            <a:ext cx="6172200" cy="547688"/>
          </a:xfrm>
          <a:prstGeom prst="rect">
            <a:avLst/>
          </a:prstGeom>
        </p:spPr>
        <p:txBody>
          <a:bodyPr vert="horz" lIns="91440" tIns="45720" rIns="91440" bIns="45720" rtlCol="0" anchor="ctr"/>
          <a:lstStyle>
            <a:lvl1pPr algn="ctr">
              <a:defRPr sz="18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7FA9E735-B191-784C-98F7-65384DACA430}"/>
              </a:ext>
            </a:extLst>
          </p:cNvPr>
          <p:cNvSpPr>
            <a:spLocks noGrp="1"/>
          </p:cNvSpPr>
          <p:nvPr>
            <p:ph type="sldNum" sz="quarter" idx="4"/>
          </p:nvPr>
        </p:nvSpPr>
        <p:spPr>
          <a:xfrm>
            <a:off x="12915900" y="9534526"/>
            <a:ext cx="4114800" cy="547688"/>
          </a:xfrm>
          <a:prstGeom prst="rect">
            <a:avLst/>
          </a:prstGeom>
        </p:spPr>
        <p:txBody>
          <a:bodyPr vert="horz" lIns="91440" tIns="45720" rIns="91440" bIns="45720" rtlCol="0" anchor="ctr"/>
          <a:lstStyle>
            <a:lvl1pPr algn="r">
              <a:defRPr sz="1800">
                <a:solidFill>
                  <a:schemeClr val="tx1">
                    <a:tint val="75000"/>
                  </a:schemeClr>
                </a:solidFill>
              </a:defRPr>
            </a:lvl1pPr>
          </a:lstStyle>
          <a:p>
            <a:fld id="{62C6627B-E4D5-2947-8E88-B84039729B99}" type="slidenum">
              <a:rPr lang="en-US" smtClean="0"/>
              <a:t>‹#›</a:t>
            </a:fld>
            <a:endParaRPr lang="en-US" dirty="0"/>
          </a:p>
        </p:txBody>
      </p:sp>
    </p:spTree>
    <p:extLst>
      <p:ext uri="{BB962C8B-B14F-4D97-AF65-F5344CB8AC3E}">
        <p14:creationId xmlns:p14="http://schemas.microsoft.com/office/powerpoint/2010/main" val="35705391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6/30/2021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315432797"/>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hyperlink" Target="https://hoccpp.maps.arcgis.com/apps/dashboards/index.html#/9f9ae8b9210a4c6f8c0b43c95f6363c1"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63.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4.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svg"/></Relationships>
</file>

<file path=ppt/slides/_rels/slide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3171690" y="-1904884"/>
            <a:ext cx="24631379" cy="13616362"/>
          </a:xfrm>
          <a:prstGeom prst="rect">
            <a:avLst/>
          </a:prstGeom>
          <a:solidFill>
            <a:srgbClr val="FFFFFF"/>
          </a:solidFill>
        </p:spPr>
      </p:sp>
      <p:pic>
        <p:nvPicPr>
          <p:cNvPr id="3" name="Picture 3"/>
          <p:cNvPicPr>
            <a:picLocks noChangeAspect="1"/>
          </p:cNvPicPr>
          <p:nvPr/>
        </p:nvPicPr>
        <p:blipFill>
          <a:blip r:embed="rId2"/>
          <a:srcRect/>
          <a:stretch>
            <a:fillRect/>
          </a:stretch>
        </p:blipFill>
        <p:spPr>
          <a:xfrm>
            <a:off x="12027620" y="2590413"/>
            <a:ext cx="5036150" cy="5036150"/>
          </a:xfrm>
          <a:prstGeom prst="rect">
            <a:avLst/>
          </a:prstGeom>
        </p:spPr>
      </p:pic>
      <p:sp>
        <p:nvSpPr>
          <p:cNvPr id="4" name="TextBox 4"/>
          <p:cNvSpPr txBox="1"/>
          <p:nvPr/>
        </p:nvSpPr>
        <p:spPr>
          <a:xfrm>
            <a:off x="1028700" y="2790438"/>
            <a:ext cx="10742382" cy="4113860"/>
          </a:xfrm>
          <a:prstGeom prst="rect">
            <a:avLst/>
          </a:prstGeom>
        </p:spPr>
        <p:txBody>
          <a:bodyPr lIns="0" tIns="0" rIns="0" bIns="0" rtlCol="0" anchor="t">
            <a:spAutoFit/>
          </a:bodyPr>
          <a:lstStyle/>
          <a:p>
            <a:pPr>
              <a:lnSpc>
                <a:spcPts val="10750"/>
              </a:lnSpc>
            </a:pPr>
            <a:r>
              <a:rPr lang="en-US" sz="10750">
                <a:solidFill>
                  <a:srgbClr val="3F4652"/>
                </a:solidFill>
                <a:latin typeface="Montserrat Classic"/>
              </a:rPr>
              <a:t>OPIOID TASK FORCE</a:t>
            </a:r>
          </a:p>
          <a:p>
            <a:pPr>
              <a:lnSpc>
                <a:spcPts val="10750"/>
              </a:lnSpc>
            </a:pPr>
            <a:r>
              <a:rPr lang="en-US" sz="10750">
                <a:solidFill>
                  <a:srgbClr val="3F4652"/>
                </a:solidFill>
                <a:latin typeface="Montserrat Classic"/>
              </a:rPr>
              <a:t>MEETING</a:t>
            </a:r>
          </a:p>
        </p:txBody>
      </p:sp>
      <p:sp>
        <p:nvSpPr>
          <p:cNvPr id="5" name="TextBox 5"/>
          <p:cNvSpPr txBox="1"/>
          <p:nvPr/>
        </p:nvSpPr>
        <p:spPr>
          <a:xfrm>
            <a:off x="1028700" y="1012340"/>
            <a:ext cx="16256218" cy="869205"/>
          </a:xfrm>
          <a:prstGeom prst="rect">
            <a:avLst/>
          </a:prstGeom>
        </p:spPr>
        <p:txBody>
          <a:bodyPr lIns="0" tIns="0" rIns="0" bIns="0" rtlCol="0" anchor="t">
            <a:spAutoFit/>
          </a:bodyPr>
          <a:lstStyle/>
          <a:p>
            <a:pPr>
              <a:lnSpc>
                <a:spcPts val="7342"/>
              </a:lnSpc>
            </a:pPr>
            <a:r>
              <a:rPr lang="en-US" sz="5648" spc="564">
                <a:solidFill>
                  <a:srgbClr val="3F4652"/>
                </a:solidFill>
                <a:latin typeface="Montserrat Classic Bold"/>
              </a:rPr>
              <a:t>ONEIDA COUNTY </a:t>
            </a:r>
          </a:p>
        </p:txBody>
      </p:sp>
      <p:sp>
        <p:nvSpPr>
          <p:cNvPr id="6" name="TextBox 6"/>
          <p:cNvSpPr txBox="1"/>
          <p:nvPr/>
        </p:nvSpPr>
        <p:spPr>
          <a:xfrm>
            <a:off x="1112153" y="8169970"/>
            <a:ext cx="11223925" cy="562815"/>
          </a:xfrm>
          <a:prstGeom prst="rect">
            <a:avLst/>
          </a:prstGeom>
        </p:spPr>
        <p:txBody>
          <a:bodyPr lIns="0" tIns="0" rIns="0" bIns="0" rtlCol="0" anchor="t">
            <a:spAutoFit/>
          </a:bodyPr>
          <a:lstStyle/>
          <a:p>
            <a:pPr algn="just">
              <a:lnSpc>
                <a:spcPts val="4328"/>
              </a:lnSpc>
            </a:pPr>
            <a:r>
              <a:rPr lang="en-US" sz="3935">
                <a:solidFill>
                  <a:srgbClr val="3F4652"/>
                </a:solidFill>
                <a:latin typeface="Montserrat Classic Bold"/>
              </a:rPr>
              <a:t>June 30, 2021  -  10:00 AM - 11:30 AM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0EFD7"/>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a:stretch>
            <a:fillRect/>
          </a:stretch>
        </p:blipFill>
        <p:spPr>
          <a:xfrm>
            <a:off x="-571258" y="-2372456"/>
            <a:ext cx="24849118" cy="4337632"/>
          </a:xfrm>
          <a:prstGeom prst="rect">
            <a:avLst/>
          </a:prstGeom>
        </p:spPr>
      </p:pic>
      <p:pic>
        <p:nvPicPr>
          <p:cNvPr id="3" name="Picture 3"/>
          <p:cNvPicPr>
            <a:picLocks noChangeAspect="1"/>
          </p:cNvPicPr>
          <p:nvPr/>
        </p:nvPicPr>
        <p:blipFill>
          <a:blip r:embed="rId4"/>
          <a:srcRect t="13385" b="907"/>
          <a:stretch>
            <a:fillRect/>
          </a:stretch>
        </p:blipFill>
        <p:spPr>
          <a:xfrm>
            <a:off x="1243196" y="2351567"/>
            <a:ext cx="15801607" cy="7617929"/>
          </a:xfrm>
          <a:prstGeom prst="rect">
            <a:avLst/>
          </a:prstGeom>
        </p:spPr>
      </p:pic>
      <p:sp>
        <p:nvSpPr>
          <p:cNvPr id="4" name="TextBox 4"/>
          <p:cNvSpPr txBox="1"/>
          <p:nvPr/>
        </p:nvSpPr>
        <p:spPr>
          <a:xfrm>
            <a:off x="966864" y="697144"/>
            <a:ext cx="16354272" cy="815512"/>
          </a:xfrm>
          <a:prstGeom prst="rect">
            <a:avLst/>
          </a:prstGeom>
        </p:spPr>
        <p:txBody>
          <a:bodyPr lIns="0" tIns="0" rIns="0" bIns="0" rtlCol="0" anchor="t">
            <a:spAutoFit/>
          </a:bodyPr>
          <a:lstStyle/>
          <a:p>
            <a:pPr algn="ctr">
              <a:lnSpc>
                <a:spcPts val="6047"/>
              </a:lnSpc>
            </a:pPr>
            <a:r>
              <a:rPr lang="en-US" sz="6365">
                <a:solidFill>
                  <a:srgbClr val="FFFFFF"/>
                </a:solidFill>
                <a:latin typeface="Source Serif Pro Bold"/>
              </a:rPr>
              <a:t>2020 Overdoses &amp; COVID Impact</a:t>
            </a:r>
          </a:p>
        </p:txBody>
      </p:sp>
      <p:sp>
        <p:nvSpPr>
          <p:cNvPr id="5" name="Rectangle 4"/>
          <p:cNvSpPr/>
          <p:nvPr/>
        </p:nvSpPr>
        <p:spPr>
          <a:xfrm>
            <a:off x="9448800" y="4610100"/>
            <a:ext cx="6858000" cy="2057400"/>
          </a:xfrm>
          <a:prstGeom prst="rect">
            <a:avLst/>
          </a:prstGeom>
          <a:solidFill>
            <a:srgbClr val="0131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608344" y="4242953"/>
            <a:ext cx="8879681" cy="692497"/>
          </a:xfrm>
          <a:prstGeom prst="rect">
            <a:avLst/>
          </a:prstGeom>
          <a:noFill/>
          <a:scene3d>
            <a:camera prst="orthographicFront"/>
            <a:lightRig rig="threePt" dir="t"/>
          </a:scene3d>
          <a:sp3d>
            <a:bevelT/>
          </a:sp3d>
        </p:spPr>
        <p:txBody>
          <a:bodyPr wrap="square" lIns="137160" tIns="68580" rIns="137160" bIns="68580">
            <a:spAutoFit/>
          </a:bodyPr>
          <a:lstStyle/>
          <a:p>
            <a:pPr defTabSz="1371600"/>
            <a:r>
              <a:rPr lang="en-US" sz="3600" b="1" spc="75" dirty="0">
                <a:ln w="0"/>
                <a:solidFill>
                  <a:srgbClr val="FFFFFF"/>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t>Oneida County: 9% Increase</a:t>
            </a:r>
          </a:p>
        </p:txBody>
      </p:sp>
      <p:sp>
        <p:nvSpPr>
          <p:cNvPr id="7" name="Rectangle 6"/>
          <p:cNvSpPr/>
          <p:nvPr/>
        </p:nvSpPr>
        <p:spPr>
          <a:xfrm>
            <a:off x="9608345" y="5121277"/>
            <a:ext cx="8879681" cy="692497"/>
          </a:xfrm>
          <a:prstGeom prst="rect">
            <a:avLst/>
          </a:prstGeom>
          <a:noFill/>
          <a:scene3d>
            <a:camera prst="orthographicFront"/>
            <a:lightRig rig="threePt" dir="t"/>
          </a:scene3d>
          <a:sp3d>
            <a:bevelT/>
          </a:sp3d>
        </p:spPr>
        <p:txBody>
          <a:bodyPr wrap="square" lIns="137160" tIns="68580" rIns="137160" bIns="68580">
            <a:spAutoFit/>
          </a:bodyPr>
          <a:lstStyle/>
          <a:p>
            <a:pPr defTabSz="1371600"/>
            <a:r>
              <a:rPr lang="en-US" sz="3600" b="1" spc="75" dirty="0">
                <a:ln w="0"/>
                <a:solidFill>
                  <a:srgbClr val="FFFFFF"/>
                </a:solidFill>
                <a:effectLst>
                  <a:innerShdw blurRad="63500" dist="50800" dir="13500000">
                    <a:srgbClr val="000000">
                      <a:alpha val="50000"/>
                    </a:srgbClr>
                  </a:innerShdw>
                </a:effectLst>
                <a:latin typeface="Arial" panose="020B0604020202020204" pitchFamily="34" charset="0"/>
                <a:cs typeface="Arial" panose="020B0604020202020204" pitchFamily="34" charset="0"/>
              </a:rPr>
              <a:t>Erie County: 57% Increase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0EFD7"/>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a:stretch>
            <a:fillRect/>
          </a:stretch>
        </p:blipFill>
        <p:spPr>
          <a:xfrm>
            <a:off x="-571258" y="-2372456"/>
            <a:ext cx="24849118" cy="4337632"/>
          </a:xfrm>
          <a:prstGeom prst="rect">
            <a:avLst/>
          </a:prstGeom>
        </p:spPr>
      </p:pic>
      <p:pic>
        <p:nvPicPr>
          <p:cNvPr id="3" name="Picture 3"/>
          <p:cNvPicPr>
            <a:picLocks noChangeAspect="1"/>
          </p:cNvPicPr>
          <p:nvPr/>
        </p:nvPicPr>
        <p:blipFill>
          <a:blip r:embed="rId4"/>
          <a:srcRect l="4764" t="17165" r="2545" b="3884"/>
          <a:stretch>
            <a:fillRect/>
          </a:stretch>
        </p:blipFill>
        <p:spPr>
          <a:xfrm>
            <a:off x="1283315" y="2369206"/>
            <a:ext cx="15809565" cy="7574605"/>
          </a:xfrm>
          <a:prstGeom prst="rect">
            <a:avLst/>
          </a:prstGeom>
        </p:spPr>
      </p:pic>
      <p:sp>
        <p:nvSpPr>
          <p:cNvPr id="4" name="TextBox 4"/>
          <p:cNvSpPr txBox="1"/>
          <p:nvPr/>
        </p:nvSpPr>
        <p:spPr>
          <a:xfrm>
            <a:off x="966864" y="697144"/>
            <a:ext cx="16354272" cy="815512"/>
          </a:xfrm>
          <a:prstGeom prst="rect">
            <a:avLst/>
          </a:prstGeom>
        </p:spPr>
        <p:txBody>
          <a:bodyPr lIns="0" tIns="0" rIns="0" bIns="0" rtlCol="0" anchor="t">
            <a:spAutoFit/>
          </a:bodyPr>
          <a:lstStyle/>
          <a:p>
            <a:pPr algn="ctr">
              <a:lnSpc>
                <a:spcPts val="6047"/>
              </a:lnSpc>
            </a:pPr>
            <a:r>
              <a:rPr lang="en-US" sz="6365">
                <a:solidFill>
                  <a:srgbClr val="FFFFFF"/>
                </a:solidFill>
                <a:latin typeface="Source Serif Pro Bold"/>
              </a:rPr>
              <a:t>Post Overdose Peer Outreach Data</a:t>
            </a:r>
          </a:p>
        </p:txBody>
      </p:sp>
      <p:pic>
        <p:nvPicPr>
          <p:cNvPr id="5" name="Picture 5"/>
          <p:cNvPicPr>
            <a:picLocks noChangeAspect="1"/>
          </p:cNvPicPr>
          <p:nvPr/>
        </p:nvPicPr>
        <p:blipFill>
          <a:blip r:embed="rId4"/>
          <a:srcRect l="92047" t="17165" r="2545" b="3884"/>
          <a:stretch>
            <a:fillRect/>
          </a:stretch>
        </p:blipFill>
        <p:spPr>
          <a:xfrm>
            <a:off x="1703121" y="2369206"/>
            <a:ext cx="922298" cy="757460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0EFD7"/>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a:stretch>
            <a:fillRect/>
          </a:stretch>
        </p:blipFill>
        <p:spPr>
          <a:xfrm>
            <a:off x="-571258" y="-2372456"/>
            <a:ext cx="24849118" cy="4337632"/>
          </a:xfrm>
          <a:prstGeom prst="rect">
            <a:avLst/>
          </a:prstGeom>
        </p:spPr>
      </p:pic>
      <p:sp>
        <p:nvSpPr>
          <p:cNvPr id="3" name="TextBox 3"/>
          <p:cNvSpPr txBox="1"/>
          <p:nvPr/>
        </p:nvSpPr>
        <p:spPr>
          <a:xfrm>
            <a:off x="966864" y="697144"/>
            <a:ext cx="16354272" cy="815512"/>
          </a:xfrm>
          <a:prstGeom prst="rect">
            <a:avLst/>
          </a:prstGeom>
        </p:spPr>
        <p:txBody>
          <a:bodyPr lIns="0" tIns="0" rIns="0" bIns="0" rtlCol="0" anchor="t">
            <a:spAutoFit/>
          </a:bodyPr>
          <a:lstStyle/>
          <a:p>
            <a:pPr algn="ctr">
              <a:lnSpc>
                <a:spcPts val="6047"/>
              </a:lnSpc>
            </a:pPr>
            <a:r>
              <a:rPr lang="en-US" sz="6365">
                <a:solidFill>
                  <a:srgbClr val="FFFFFF"/>
                </a:solidFill>
                <a:latin typeface="Source Serif Pro Bold"/>
              </a:rPr>
              <a:t>2021 Overdoses YTD</a:t>
            </a:r>
          </a:p>
        </p:txBody>
      </p:sp>
      <p:sp>
        <p:nvSpPr>
          <p:cNvPr id="4" name="TextBox 4"/>
          <p:cNvSpPr txBox="1"/>
          <p:nvPr/>
        </p:nvSpPr>
        <p:spPr>
          <a:xfrm>
            <a:off x="3810000" y="3467100"/>
            <a:ext cx="11201400" cy="632737"/>
          </a:xfrm>
          <a:prstGeom prst="rect">
            <a:avLst/>
          </a:prstGeom>
        </p:spPr>
        <p:txBody>
          <a:bodyPr wrap="square" lIns="0" tIns="0" rIns="0" bIns="0" rtlCol="0" anchor="t">
            <a:spAutoFit/>
          </a:bodyPr>
          <a:lstStyle/>
          <a:p>
            <a:pPr algn="l">
              <a:lnSpc>
                <a:spcPts val="5491"/>
              </a:lnSpc>
            </a:pPr>
            <a:r>
              <a:rPr lang="en-US" sz="3274" u="sng" dirty="0">
                <a:solidFill>
                  <a:srgbClr val="004AAD"/>
                </a:solidFill>
                <a:latin typeface="Montserrat Light Bold"/>
                <a:hlinkClick r:id="rId4"/>
              </a:rPr>
              <a:t>Oneida County Overdose &amp; Drug Trend Dashboard</a:t>
            </a:r>
            <a:endParaRPr lang="en-US" sz="3274" u="sng" dirty="0">
              <a:solidFill>
                <a:srgbClr val="004AAD"/>
              </a:solidFill>
              <a:latin typeface="Montserrat Light Bold"/>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48420" y="2173887"/>
            <a:ext cx="4536629" cy="3664200"/>
          </a:xfrm>
          <a:prstGeom prst="rect">
            <a:avLst/>
          </a:prstGeom>
        </p:spPr>
      </p:pic>
      <p:pic>
        <p:nvPicPr>
          <p:cNvPr id="11" name="Picture 10"/>
          <p:cNvPicPr>
            <a:picLocks noChangeAspect="1"/>
          </p:cNvPicPr>
          <p:nvPr/>
        </p:nvPicPr>
        <p:blipFill>
          <a:blip r:embed="rId3"/>
          <a:stretch>
            <a:fillRect/>
          </a:stretch>
        </p:blipFill>
        <p:spPr>
          <a:xfrm>
            <a:off x="3195456" y="3933242"/>
            <a:ext cx="4716614" cy="3805680"/>
          </a:xfrm>
          <a:prstGeom prst="rect">
            <a:avLst/>
          </a:prstGeom>
        </p:spPr>
      </p:pic>
      <p:pic>
        <p:nvPicPr>
          <p:cNvPr id="13" name="Picture 12"/>
          <p:cNvPicPr>
            <a:picLocks noChangeAspect="1"/>
          </p:cNvPicPr>
          <p:nvPr/>
        </p:nvPicPr>
        <p:blipFill>
          <a:blip r:embed="rId4"/>
          <a:stretch>
            <a:fillRect/>
          </a:stretch>
        </p:blipFill>
        <p:spPr>
          <a:xfrm>
            <a:off x="6767442" y="2220265"/>
            <a:ext cx="4573952" cy="3694346"/>
          </a:xfrm>
          <a:prstGeom prst="rect">
            <a:avLst/>
          </a:prstGeom>
        </p:spPr>
      </p:pic>
      <p:pic>
        <p:nvPicPr>
          <p:cNvPr id="14" name="Picture 13"/>
          <p:cNvPicPr>
            <a:picLocks noChangeAspect="1"/>
          </p:cNvPicPr>
          <p:nvPr/>
        </p:nvPicPr>
        <p:blipFill>
          <a:blip r:embed="rId5"/>
          <a:stretch>
            <a:fillRect/>
          </a:stretch>
        </p:blipFill>
        <p:spPr>
          <a:xfrm>
            <a:off x="10234136" y="3837575"/>
            <a:ext cx="4716612" cy="3805680"/>
          </a:xfrm>
          <a:prstGeom prst="rect">
            <a:avLst/>
          </a:prstGeom>
        </p:spPr>
      </p:pic>
      <p:graphicFrame>
        <p:nvGraphicFramePr>
          <p:cNvPr id="17" name="Table 16"/>
          <p:cNvGraphicFramePr>
            <a:graphicFrameLocks noGrp="1"/>
          </p:cNvGraphicFramePr>
          <p:nvPr>
            <p:extLst/>
          </p:nvPr>
        </p:nvGraphicFramePr>
        <p:xfrm>
          <a:off x="10093835" y="7643255"/>
          <a:ext cx="4997213" cy="2463267"/>
        </p:xfrm>
        <a:graphic>
          <a:graphicData uri="http://schemas.openxmlformats.org/drawingml/2006/table">
            <a:tbl>
              <a:tblPr/>
              <a:tblGrid>
                <a:gridCol w="4254038">
                  <a:extLst>
                    <a:ext uri="{9D8B030D-6E8A-4147-A177-3AD203B41FA5}">
                      <a16:colId xmlns:a16="http://schemas.microsoft.com/office/drawing/2014/main" val="1323006131"/>
                    </a:ext>
                  </a:extLst>
                </a:gridCol>
                <a:gridCol w="743175">
                  <a:extLst>
                    <a:ext uri="{9D8B030D-6E8A-4147-A177-3AD203B41FA5}">
                      <a16:colId xmlns:a16="http://schemas.microsoft.com/office/drawing/2014/main" val="3714177387"/>
                    </a:ext>
                  </a:extLst>
                </a:gridCol>
              </a:tblGrid>
              <a:tr h="271949">
                <a:tc>
                  <a:txBody>
                    <a:bodyPr/>
                    <a:lstStyle/>
                    <a:p>
                      <a:pPr marR="0" indent="0" algn="l" rtl="0">
                        <a:lnSpc>
                          <a:spcPct val="119000"/>
                        </a:lnSpc>
                        <a:spcBef>
                          <a:spcPts val="0"/>
                        </a:spcBef>
                        <a:spcAft>
                          <a:spcPts val="0"/>
                        </a:spcAft>
                      </a:pPr>
                      <a:r>
                        <a:rPr lang="en-US" sz="1400" b="1" kern="1400" dirty="0">
                          <a:ln>
                            <a:noFill/>
                          </a:ln>
                          <a:solidFill>
                            <a:srgbClr val="000000"/>
                          </a:solidFill>
                          <a:effectLst/>
                          <a:latin typeface="Segoe UI Light" panose="020B0502040204020203" pitchFamily="34" charset="0"/>
                        </a:rPr>
                        <a:t>Novel Psychoactive Substance (NPS)</a:t>
                      </a:r>
                      <a:endParaRPr lang="en-US" sz="1200" kern="1400" dirty="0">
                        <a:ln>
                          <a:noFill/>
                        </a:ln>
                        <a:solidFill>
                          <a:srgbClr val="000000"/>
                        </a:solidFill>
                        <a:effectLst/>
                        <a:latin typeface="Calibri" panose="020F0502020204030204" pitchFamily="34" charset="0"/>
                      </a:endParaRPr>
                    </a:p>
                  </a:txBody>
                  <a:tcPr marL="14288" marR="14288" marT="14288" marB="0">
                    <a:lnL>
                      <a:noFill/>
                    </a:lnL>
                    <a:lnR>
                      <a:noFill/>
                    </a:lnR>
                    <a:lnT>
                      <a:noFill/>
                    </a:lnT>
                    <a:lnB w="6350" cap="flat" cmpd="sng" algn="ctr">
                      <a:solidFill>
                        <a:srgbClr val="B1A0C7"/>
                      </a:solidFill>
                      <a:prstDash val="solid"/>
                      <a:round/>
                      <a:headEnd type="none" w="med" len="med"/>
                      <a:tailEnd type="none" w="med" len="med"/>
                    </a:lnB>
                    <a:solidFill>
                      <a:srgbClr val="E4DFEC"/>
                    </a:solidFill>
                  </a:tcPr>
                </a:tc>
                <a:tc>
                  <a:txBody>
                    <a:bodyPr/>
                    <a:lstStyle/>
                    <a:p>
                      <a:pPr marR="0" indent="0" algn="ctr" rtl="0">
                        <a:lnSpc>
                          <a:spcPct val="119000"/>
                        </a:lnSpc>
                        <a:spcBef>
                          <a:spcPts val="0"/>
                        </a:spcBef>
                        <a:spcAft>
                          <a:spcPts val="0"/>
                        </a:spcAft>
                      </a:pPr>
                      <a:r>
                        <a:rPr lang="en-US" sz="1400" b="1" kern="1400" dirty="0">
                          <a:ln>
                            <a:noFill/>
                          </a:ln>
                          <a:solidFill>
                            <a:srgbClr val="000000"/>
                          </a:solidFill>
                          <a:effectLst/>
                          <a:latin typeface="Segoe UI Light" panose="020B0502040204020203" pitchFamily="34" charset="0"/>
                        </a:rPr>
                        <a:t>7</a:t>
                      </a:r>
                      <a:endParaRPr lang="en-US" sz="1200" kern="1400" dirty="0">
                        <a:ln>
                          <a:noFill/>
                        </a:ln>
                        <a:solidFill>
                          <a:srgbClr val="000000"/>
                        </a:solidFill>
                        <a:effectLst/>
                        <a:latin typeface="Calibri" panose="020F0502020204030204" pitchFamily="34" charset="0"/>
                      </a:endParaRPr>
                    </a:p>
                  </a:txBody>
                  <a:tcPr marL="14288" marR="14288" marT="14288" marB="0" anchor="b">
                    <a:lnL>
                      <a:noFill/>
                    </a:lnL>
                    <a:lnR>
                      <a:noFill/>
                    </a:lnR>
                    <a:lnT>
                      <a:noFill/>
                    </a:lnT>
                    <a:lnB w="6350" cap="flat" cmpd="sng" algn="ctr">
                      <a:solidFill>
                        <a:srgbClr val="B1A0C7"/>
                      </a:solidFill>
                      <a:prstDash val="solid"/>
                      <a:round/>
                      <a:headEnd type="none" w="med" len="med"/>
                      <a:tailEnd type="none" w="med" len="med"/>
                    </a:lnB>
                    <a:solidFill>
                      <a:srgbClr val="E4DFEC"/>
                    </a:solidFill>
                  </a:tcPr>
                </a:tc>
                <a:extLst>
                  <a:ext uri="{0D108BD9-81ED-4DB2-BD59-A6C34878D82A}">
                    <a16:rowId xmlns:a16="http://schemas.microsoft.com/office/drawing/2014/main" val="3362301303"/>
                  </a:ext>
                </a:extLst>
              </a:tr>
              <a:tr h="271949">
                <a:tc>
                  <a:txBody>
                    <a:bodyPr/>
                    <a:lstStyle/>
                    <a:p>
                      <a:pPr marR="0" indent="0" algn="l" rtl="0">
                        <a:lnSpc>
                          <a:spcPct val="119000"/>
                        </a:lnSpc>
                        <a:spcBef>
                          <a:spcPts val="0"/>
                        </a:spcBef>
                        <a:spcAft>
                          <a:spcPts val="0"/>
                        </a:spcAft>
                      </a:pPr>
                      <a:r>
                        <a:rPr lang="en-US" sz="1400" b="1" kern="1400" dirty="0">
                          <a:ln>
                            <a:noFill/>
                          </a:ln>
                          <a:solidFill>
                            <a:srgbClr val="000000"/>
                          </a:solidFill>
                          <a:effectLst/>
                          <a:latin typeface="Segoe UI Light" panose="020B0502040204020203" pitchFamily="34" charset="0"/>
                        </a:rPr>
                        <a:t>Benzodiazepine</a:t>
                      </a:r>
                      <a:endParaRPr lang="en-US" sz="1200" kern="1400" dirty="0">
                        <a:ln>
                          <a:noFill/>
                        </a:ln>
                        <a:solidFill>
                          <a:srgbClr val="000000"/>
                        </a:solidFill>
                        <a:effectLst/>
                        <a:latin typeface="Calibri" panose="020F0502020204030204" pitchFamily="34" charset="0"/>
                      </a:endParaRPr>
                    </a:p>
                  </a:txBody>
                  <a:tcPr marL="128588" marR="14288" marT="14288" marB="0">
                    <a:lnL>
                      <a:noFill/>
                    </a:lnL>
                    <a:lnR>
                      <a:noFill/>
                    </a:lnR>
                    <a:lnT w="6350" cap="flat" cmpd="sng" algn="ctr">
                      <a:solidFill>
                        <a:srgbClr val="B1A0C7"/>
                      </a:solidFill>
                      <a:prstDash val="solid"/>
                      <a:round/>
                      <a:headEnd type="none" w="med" len="med"/>
                      <a:tailEnd type="none" w="med" len="med"/>
                    </a:lnT>
                    <a:lnB w="6350" cap="flat" cmpd="sng" algn="ctr">
                      <a:solidFill>
                        <a:srgbClr val="E4DFEC"/>
                      </a:solidFill>
                      <a:prstDash val="solid"/>
                      <a:round/>
                      <a:headEnd type="none" w="med" len="med"/>
                      <a:tailEnd type="none" w="med" len="med"/>
                    </a:lnB>
                    <a:noFill/>
                  </a:tcPr>
                </a:tc>
                <a:tc>
                  <a:txBody>
                    <a:bodyPr/>
                    <a:lstStyle/>
                    <a:p>
                      <a:pPr marR="0" indent="0" algn="ctr" rtl="0">
                        <a:lnSpc>
                          <a:spcPct val="119000"/>
                        </a:lnSpc>
                        <a:spcBef>
                          <a:spcPts val="0"/>
                        </a:spcBef>
                        <a:spcAft>
                          <a:spcPts val="0"/>
                        </a:spcAft>
                      </a:pPr>
                      <a:r>
                        <a:rPr lang="en-US" sz="1400" b="1" kern="1400" dirty="0">
                          <a:ln>
                            <a:noFill/>
                          </a:ln>
                          <a:solidFill>
                            <a:srgbClr val="000000"/>
                          </a:solidFill>
                          <a:effectLst/>
                          <a:latin typeface="Segoe UI Light" panose="020B0502040204020203" pitchFamily="34" charset="0"/>
                        </a:rPr>
                        <a:t>4</a:t>
                      </a:r>
                      <a:endParaRPr lang="en-US" sz="1200" kern="1400" dirty="0">
                        <a:ln>
                          <a:noFill/>
                        </a:ln>
                        <a:solidFill>
                          <a:srgbClr val="000000"/>
                        </a:solidFill>
                        <a:effectLst/>
                        <a:latin typeface="Calibri" panose="020F0502020204030204" pitchFamily="34" charset="0"/>
                      </a:endParaRPr>
                    </a:p>
                  </a:txBody>
                  <a:tcPr marL="14288" marR="14288" marT="14288" marB="0" anchor="b">
                    <a:lnL>
                      <a:noFill/>
                    </a:lnL>
                    <a:lnR>
                      <a:noFill/>
                    </a:lnR>
                    <a:lnT w="6350" cap="flat" cmpd="sng" algn="ctr">
                      <a:solidFill>
                        <a:srgbClr val="B1A0C7"/>
                      </a:solidFill>
                      <a:prstDash val="solid"/>
                      <a:round/>
                      <a:headEnd type="none" w="med" len="med"/>
                      <a:tailEnd type="none" w="med" len="med"/>
                    </a:lnT>
                    <a:lnB w="6350" cap="flat" cmpd="sng" algn="ctr">
                      <a:solidFill>
                        <a:srgbClr val="E4DFEC"/>
                      </a:solidFill>
                      <a:prstDash val="solid"/>
                      <a:round/>
                      <a:headEnd type="none" w="med" len="med"/>
                      <a:tailEnd type="none" w="med" len="med"/>
                    </a:lnB>
                    <a:noFill/>
                  </a:tcPr>
                </a:tc>
                <a:extLst>
                  <a:ext uri="{0D108BD9-81ED-4DB2-BD59-A6C34878D82A}">
                    <a16:rowId xmlns:a16="http://schemas.microsoft.com/office/drawing/2014/main" val="1303729937"/>
                  </a:ext>
                </a:extLst>
              </a:tr>
              <a:tr h="287675">
                <a:tc>
                  <a:txBody>
                    <a:bodyPr/>
                    <a:lstStyle/>
                    <a:p>
                      <a:pPr marR="0" indent="0" algn="l" rtl="0">
                        <a:lnSpc>
                          <a:spcPct val="119000"/>
                        </a:lnSpc>
                        <a:spcBef>
                          <a:spcPts val="0"/>
                        </a:spcBef>
                        <a:spcAft>
                          <a:spcPts val="0"/>
                        </a:spcAft>
                      </a:pPr>
                      <a:r>
                        <a:rPr lang="en-US" sz="1400" kern="1400" dirty="0" err="1">
                          <a:ln>
                            <a:noFill/>
                          </a:ln>
                          <a:solidFill>
                            <a:srgbClr val="000000"/>
                          </a:solidFill>
                          <a:effectLst/>
                          <a:latin typeface="Segoe UI Light" panose="020B0502040204020203" pitchFamily="34" charset="0"/>
                        </a:rPr>
                        <a:t>Etizolam</a:t>
                      </a:r>
                      <a:endParaRPr lang="en-US" sz="1200" kern="1400" dirty="0">
                        <a:ln>
                          <a:noFill/>
                        </a:ln>
                        <a:solidFill>
                          <a:srgbClr val="000000"/>
                        </a:solidFill>
                        <a:effectLst/>
                        <a:latin typeface="Calibri" panose="020F0502020204030204" pitchFamily="34" charset="0"/>
                      </a:endParaRPr>
                    </a:p>
                  </a:txBody>
                  <a:tcPr marL="257175" marR="14288" marT="14288" marB="0">
                    <a:lnL>
                      <a:noFill/>
                    </a:lnL>
                    <a:lnR>
                      <a:noFill/>
                    </a:lnR>
                    <a:lnT w="6350" cap="flat" cmpd="sng" algn="ctr">
                      <a:solidFill>
                        <a:srgbClr val="E4DFEC"/>
                      </a:solidFill>
                      <a:prstDash val="solid"/>
                      <a:round/>
                      <a:headEnd type="none" w="med" len="med"/>
                      <a:tailEnd type="none" w="med" len="med"/>
                    </a:lnT>
                    <a:lnB w="6350" cap="flat" cmpd="sng" algn="ctr">
                      <a:solidFill>
                        <a:srgbClr val="E4DFEC"/>
                      </a:solidFill>
                      <a:prstDash val="solid"/>
                      <a:round/>
                      <a:headEnd type="none" w="med" len="med"/>
                      <a:tailEnd type="none" w="med" len="med"/>
                    </a:lnB>
                    <a:noFill/>
                  </a:tcPr>
                </a:tc>
                <a:tc>
                  <a:txBody>
                    <a:bodyPr/>
                    <a:lstStyle/>
                    <a:p>
                      <a:pPr marR="0" indent="0" algn="ctr" rtl="0">
                        <a:lnSpc>
                          <a:spcPct val="119000"/>
                        </a:lnSpc>
                        <a:spcBef>
                          <a:spcPts val="0"/>
                        </a:spcBef>
                        <a:spcAft>
                          <a:spcPts val="0"/>
                        </a:spcAft>
                      </a:pPr>
                      <a:r>
                        <a:rPr lang="en-US" sz="1400" kern="1400">
                          <a:ln>
                            <a:noFill/>
                          </a:ln>
                          <a:solidFill>
                            <a:srgbClr val="000000"/>
                          </a:solidFill>
                          <a:effectLst/>
                          <a:latin typeface="Segoe UI Light" panose="020B0502040204020203" pitchFamily="34" charset="0"/>
                        </a:rPr>
                        <a:t>2</a:t>
                      </a:r>
                      <a:endParaRPr lang="en-US" sz="1200" kern="1400">
                        <a:ln>
                          <a:noFill/>
                        </a:ln>
                        <a:solidFill>
                          <a:srgbClr val="000000"/>
                        </a:solidFill>
                        <a:effectLst/>
                        <a:latin typeface="Calibri" panose="020F0502020204030204" pitchFamily="34" charset="0"/>
                      </a:endParaRPr>
                    </a:p>
                  </a:txBody>
                  <a:tcPr marL="14288" marR="14288" marT="14288" marB="0" anchor="b">
                    <a:lnL>
                      <a:noFill/>
                    </a:lnL>
                    <a:lnR>
                      <a:noFill/>
                    </a:lnR>
                    <a:lnT w="6350" cap="flat" cmpd="sng" algn="ctr">
                      <a:solidFill>
                        <a:srgbClr val="E4DFEC"/>
                      </a:solidFill>
                      <a:prstDash val="solid"/>
                      <a:round/>
                      <a:headEnd type="none" w="med" len="med"/>
                      <a:tailEnd type="none" w="med" len="med"/>
                    </a:lnT>
                    <a:lnB w="6350" cap="flat" cmpd="sng" algn="ctr">
                      <a:solidFill>
                        <a:srgbClr val="E4DFEC"/>
                      </a:solidFill>
                      <a:prstDash val="solid"/>
                      <a:round/>
                      <a:headEnd type="none" w="med" len="med"/>
                      <a:tailEnd type="none" w="med" len="med"/>
                    </a:lnB>
                    <a:noFill/>
                  </a:tcPr>
                </a:tc>
                <a:extLst>
                  <a:ext uri="{0D108BD9-81ED-4DB2-BD59-A6C34878D82A}">
                    <a16:rowId xmlns:a16="http://schemas.microsoft.com/office/drawing/2014/main" val="32703490"/>
                  </a:ext>
                </a:extLst>
              </a:tr>
              <a:tr h="271949">
                <a:tc>
                  <a:txBody>
                    <a:bodyPr/>
                    <a:lstStyle/>
                    <a:p>
                      <a:pPr marR="0" indent="0" algn="l" rtl="0">
                        <a:lnSpc>
                          <a:spcPct val="119000"/>
                        </a:lnSpc>
                        <a:spcBef>
                          <a:spcPts val="0"/>
                        </a:spcBef>
                        <a:spcAft>
                          <a:spcPts val="0"/>
                        </a:spcAft>
                      </a:pPr>
                      <a:r>
                        <a:rPr lang="en-US" sz="1400" kern="1400" dirty="0" err="1">
                          <a:ln>
                            <a:noFill/>
                          </a:ln>
                          <a:solidFill>
                            <a:srgbClr val="000000"/>
                          </a:solidFill>
                          <a:effectLst/>
                          <a:latin typeface="Segoe UI Light" panose="020B0502040204020203" pitchFamily="34" charset="0"/>
                        </a:rPr>
                        <a:t>Flubromazolam</a:t>
                      </a:r>
                      <a:endParaRPr lang="en-US" sz="1200" kern="1400" dirty="0">
                        <a:ln>
                          <a:noFill/>
                        </a:ln>
                        <a:solidFill>
                          <a:srgbClr val="000000"/>
                        </a:solidFill>
                        <a:effectLst/>
                        <a:latin typeface="Calibri" panose="020F0502020204030204" pitchFamily="34" charset="0"/>
                      </a:endParaRPr>
                    </a:p>
                  </a:txBody>
                  <a:tcPr marL="257175" marR="14288" marT="14288" marB="0">
                    <a:lnL>
                      <a:noFill/>
                    </a:lnL>
                    <a:lnR>
                      <a:noFill/>
                    </a:lnR>
                    <a:lnT w="6350" cap="flat" cmpd="sng" algn="ctr">
                      <a:solidFill>
                        <a:srgbClr val="E4DFEC"/>
                      </a:solidFill>
                      <a:prstDash val="solid"/>
                      <a:round/>
                      <a:headEnd type="none" w="med" len="med"/>
                      <a:tailEnd type="none" w="med" len="med"/>
                    </a:lnT>
                    <a:lnB w="6350" cap="flat" cmpd="sng" algn="ctr">
                      <a:solidFill>
                        <a:srgbClr val="E4DFEC"/>
                      </a:solidFill>
                      <a:prstDash val="solid"/>
                      <a:round/>
                      <a:headEnd type="none" w="med" len="med"/>
                      <a:tailEnd type="none" w="med" len="med"/>
                    </a:lnB>
                    <a:noFill/>
                  </a:tcPr>
                </a:tc>
                <a:tc>
                  <a:txBody>
                    <a:bodyPr/>
                    <a:lstStyle/>
                    <a:p>
                      <a:pPr marR="0" indent="0" algn="ctr" rtl="0">
                        <a:lnSpc>
                          <a:spcPct val="119000"/>
                        </a:lnSpc>
                        <a:spcBef>
                          <a:spcPts val="0"/>
                        </a:spcBef>
                        <a:spcAft>
                          <a:spcPts val="0"/>
                        </a:spcAft>
                      </a:pPr>
                      <a:r>
                        <a:rPr lang="en-US" sz="1400" kern="1400">
                          <a:ln>
                            <a:noFill/>
                          </a:ln>
                          <a:solidFill>
                            <a:srgbClr val="000000"/>
                          </a:solidFill>
                          <a:effectLst/>
                          <a:latin typeface="Segoe UI Light" panose="020B0502040204020203" pitchFamily="34" charset="0"/>
                        </a:rPr>
                        <a:t>2</a:t>
                      </a:r>
                      <a:endParaRPr lang="en-US" sz="1200" kern="1400">
                        <a:ln>
                          <a:noFill/>
                        </a:ln>
                        <a:solidFill>
                          <a:srgbClr val="000000"/>
                        </a:solidFill>
                        <a:effectLst/>
                        <a:latin typeface="Calibri" panose="020F0502020204030204" pitchFamily="34" charset="0"/>
                      </a:endParaRPr>
                    </a:p>
                  </a:txBody>
                  <a:tcPr marL="14288" marR="14288" marT="14288" marB="0" anchor="b">
                    <a:lnL>
                      <a:noFill/>
                    </a:lnL>
                    <a:lnR>
                      <a:noFill/>
                    </a:lnR>
                    <a:lnT w="6350" cap="flat" cmpd="sng" algn="ctr">
                      <a:solidFill>
                        <a:srgbClr val="E4DFEC"/>
                      </a:solidFill>
                      <a:prstDash val="solid"/>
                      <a:round/>
                      <a:headEnd type="none" w="med" len="med"/>
                      <a:tailEnd type="none" w="med" len="med"/>
                    </a:lnT>
                    <a:lnB w="6350" cap="flat" cmpd="sng" algn="ctr">
                      <a:solidFill>
                        <a:srgbClr val="E4DFEC"/>
                      </a:solidFill>
                      <a:prstDash val="solid"/>
                      <a:round/>
                      <a:headEnd type="none" w="med" len="med"/>
                      <a:tailEnd type="none" w="med" len="med"/>
                    </a:lnB>
                    <a:noFill/>
                  </a:tcPr>
                </a:tc>
                <a:extLst>
                  <a:ext uri="{0D108BD9-81ED-4DB2-BD59-A6C34878D82A}">
                    <a16:rowId xmlns:a16="http://schemas.microsoft.com/office/drawing/2014/main" val="2201863052"/>
                  </a:ext>
                </a:extLst>
              </a:tr>
              <a:tr h="271949">
                <a:tc>
                  <a:txBody>
                    <a:bodyPr/>
                    <a:lstStyle/>
                    <a:p>
                      <a:pPr marR="0" indent="0" algn="l" rtl="0">
                        <a:lnSpc>
                          <a:spcPct val="119000"/>
                        </a:lnSpc>
                        <a:spcBef>
                          <a:spcPts val="0"/>
                        </a:spcBef>
                        <a:spcAft>
                          <a:spcPts val="0"/>
                        </a:spcAft>
                      </a:pPr>
                      <a:r>
                        <a:rPr lang="en-US" sz="1400" b="1" kern="1400" dirty="0">
                          <a:ln>
                            <a:noFill/>
                          </a:ln>
                          <a:solidFill>
                            <a:srgbClr val="000000"/>
                          </a:solidFill>
                          <a:effectLst/>
                          <a:latin typeface="Segoe UI Light" panose="020B0502040204020203" pitchFamily="34" charset="0"/>
                        </a:rPr>
                        <a:t>Cathinone ("Bath Salts")</a:t>
                      </a:r>
                      <a:endParaRPr lang="en-US" sz="1200" kern="1400" dirty="0">
                        <a:ln>
                          <a:noFill/>
                        </a:ln>
                        <a:solidFill>
                          <a:srgbClr val="000000"/>
                        </a:solidFill>
                        <a:effectLst/>
                        <a:latin typeface="Calibri" panose="020F0502020204030204" pitchFamily="34" charset="0"/>
                      </a:endParaRPr>
                    </a:p>
                  </a:txBody>
                  <a:tcPr marL="128588" marR="14288" marT="14288" marB="0">
                    <a:lnL>
                      <a:noFill/>
                    </a:lnL>
                    <a:lnR>
                      <a:noFill/>
                    </a:lnR>
                    <a:lnT w="6350" cap="flat" cmpd="sng" algn="ctr">
                      <a:solidFill>
                        <a:srgbClr val="E4DFEC"/>
                      </a:solidFill>
                      <a:prstDash val="solid"/>
                      <a:round/>
                      <a:headEnd type="none" w="med" len="med"/>
                      <a:tailEnd type="none" w="med" len="med"/>
                    </a:lnT>
                    <a:lnB w="6350" cap="flat" cmpd="sng" algn="ctr">
                      <a:solidFill>
                        <a:srgbClr val="E4DFEC"/>
                      </a:solidFill>
                      <a:prstDash val="solid"/>
                      <a:round/>
                      <a:headEnd type="none" w="med" len="med"/>
                      <a:tailEnd type="none" w="med" len="med"/>
                    </a:lnB>
                    <a:noFill/>
                  </a:tcPr>
                </a:tc>
                <a:tc>
                  <a:txBody>
                    <a:bodyPr/>
                    <a:lstStyle/>
                    <a:p>
                      <a:pPr marR="0" indent="0" algn="ctr" rtl="0">
                        <a:lnSpc>
                          <a:spcPct val="119000"/>
                        </a:lnSpc>
                        <a:spcBef>
                          <a:spcPts val="0"/>
                        </a:spcBef>
                        <a:spcAft>
                          <a:spcPts val="0"/>
                        </a:spcAft>
                      </a:pPr>
                      <a:r>
                        <a:rPr lang="en-US" sz="1400" b="1" kern="1400">
                          <a:ln>
                            <a:noFill/>
                          </a:ln>
                          <a:solidFill>
                            <a:srgbClr val="000000"/>
                          </a:solidFill>
                          <a:effectLst/>
                          <a:latin typeface="Segoe UI Light" panose="020B0502040204020203" pitchFamily="34" charset="0"/>
                        </a:rPr>
                        <a:t>2</a:t>
                      </a:r>
                      <a:endParaRPr lang="en-US" sz="1200" kern="1400">
                        <a:ln>
                          <a:noFill/>
                        </a:ln>
                        <a:solidFill>
                          <a:srgbClr val="000000"/>
                        </a:solidFill>
                        <a:effectLst/>
                        <a:latin typeface="Calibri" panose="020F0502020204030204" pitchFamily="34" charset="0"/>
                      </a:endParaRPr>
                    </a:p>
                  </a:txBody>
                  <a:tcPr marL="14288" marR="14288" marT="14288" marB="0" anchor="b">
                    <a:lnL>
                      <a:noFill/>
                    </a:lnL>
                    <a:lnR>
                      <a:noFill/>
                    </a:lnR>
                    <a:lnT w="6350" cap="flat" cmpd="sng" algn="ctr">
                      <a:solidFill>
                        <a:srgbClr val="E4DFEC"/>
                      </a:solidFill>
                      <a:prstDash val="solid"/>
                      <a:round/>
                      <a:headEnd type="none" w="med" len="med"/>
                      <a:tailEnd type="none" w="med" len="med"/>
                    </a:lnT>
                    <a:lnB w="6350" cap="flat" cmpd="sng" algn="ctr">
                      <a:solidFill>
                        <a:srgbClr val="E4DFEC"/>
                      </a:solidFill>
                      <a:prstDash val="solid"/>
                      <a:round/>
                      <a:headEnd type="none" w="med" len="med"/>
                      <a:tailEnd type="none" w="med" len="med"/>
                    </a:lnB>
                    <a:noFill/>
                  </a:tcPr>
                </a:tc>
                <a:extLst>
                  <a:ext uri="{0D108BD9-81ED-4DB2-BD59-A6C34878D82A}">
                    <a16:rowId xmlns:a16="http://schemas.microsoft.com/office/drawing/2014/main" val="720510185"/>
                  </a:ext>
                </a:extLst>
              </a:tr>
              <a:tr h="271949">
                <a:tc>
                  <a:txBody>
                    <a:bodyPr/>
                    <a:lstStyle/>
                    <a:p>
                      <a:pPr marR="0" indent="0" algn="l" rtl="0">
                        <a:lnSpc>
                          <a:spcPct val="119000"/>
                        </a:lnSpc>
                        <a:spcBef>
                          <a:spcPts val="0"/>
                        </a:spcBef>
                        <a:spcAft>
                          <a:spcPts val="0"/>
                        </a:spcAft>
                      </a:pPr>
                      <a:r>
                        <a:rPr lang="en-US" sz="1400" kern="1400" dirty="0" err="1">
                          <a:ln>
                            <a:noFill/>
                          </a:ln>
                          <a:solidFill>
                            <a:srgbClr val="000000"/>
                          </a:solidFill>
                          <a:effectLst/>
                          <a:latin typeface="Segoe UI Light" panose="020B0502040204020203" pitchFamily="34" charset="0"/>
                        </a:rPr>
                        <a:t>Eutylone</a:t>
                      </a:r>
                      <a:endParaRPr lang="en-US" sz="1200" kern="1400" dirty="0">
                        <a:ln>
                          <a:noFill/>
                        </a:ln>
                        <a:solidFill>
                          <a:srgbClr val="000000"/>
                        </a:solidFill>
                        <a:effectLst/>
                        <a:latin typeface="Calibri" panose="020F0502020204030204" pitchFamily="34" charset="0"/>
                      </a:endParaRPr>
                    </a:p>
                  </a:txBody>
                  <a:tcPr marL="257175" marR="14288" marT="14288" marB="0">
                    <a:lnL>
                      <a:noFill/>
                    </a:lnL>
                    <a:lnR>
                      <a:noFill/>
                    </a:lnR>
                    <a:lnT w="6350" cap="flat" cmpd="sng" algn="ctr">
                      <a:solidFill>
                        <a:srgbClr val="E4DFEC"/>
                      </a:solidFill>
                      <a:prstDash val="solid"/>
                      <a:round/>
                      <a:headEnd type="none" w="med" len="med"/>
                      <a:tailEnd type="none" w="med" len="med"/>
                    </a:lnT>
                    <a:lnB w="6350" cap="flat" cmpd="sng" algn="ctr">
                      <a:solidFill>
                        <a:srgbClr val="E4DFEC"/>
                      </a:solidFill>
                      <a:prstDash val="solid"/>
                      <a:round/>
                      <a:headEnd type="none" w="med" len="med"/>
                      <a:tailEnd type="none" w="med" len="med"/>
                    </a:lnB>
                    <a:noFill/>
                  </a:tcPr>
                </a:tc>
                <a:tc>
                  <a:txBody>
                    <a:bodyPr/>
                    <a:lstStyle/>
                    <a:p>
                      <a:pPr marR="0" indent="0" algn="ctr" rtl="0">
                        <a:lnSpc>
                          <a:spcPct val="119000"/>
                        </a:lnSpc>
                        <a:spcBef>
                          <a:spcPts val="0"/>
                        </a:spcBef>
                        <a:spcAft>
                          <a:spcPts val="0"/>
                        </a:spcAft>
                      </a:pPr>
                      <a:r>
                        <a:rPr lang="en-US" sz="1400" kern="1400">
                          <a:ln>
                            <a:noFill/>
                          </a:ln>
                          <a:solidFill>
                            <a:srgbClr val="000000"/>
                          </a:solidFill>
                          <a:effectLst/>
                          <a:latin typeface="Segoe UI Light" panose="020B0502040204020203" pitchFamily="34" charset="0"/>
                        </a:rPr>
                        <a:t>1</a:t>
                      </a:r>
                      <a:endParaRPr lang="en-US" sz="1200" kern="1400">
                        <a:ln>
                          <a:noFill/>
                        </a:ln>
                        <a:solidFill>
                          <a:srgbClr val="000000"/>
                        </a:solidFill>
                        <a:effectLst/>
                        <a:latin typeface="Calibri" panose="020F0502020204030204" pitchFamily="34" charset="0"/>
                      </a:endParaRPr>
                    </a:p>
                  </a:txBody>
                  <a:tcPr marL="14288" marR="14288" marT="14288" marB="0" anchor="b">
                    <a:lnL>
                      <a:noFill/>
                    </a:lnL>
                    <a:lnR>
                      <a:noFill/>
                    </a:lnR>
                    <a:lnT w="6350" cap="flat" cmpd="sng" algn="ctr">
                      <a:solidFill>
                        <a:srgbClr val="E4DFEC"/>
                      </a:solidFill>
                      <a:prstDash val="solid"/>
                      <a:round/>
                      <a:headEnd type="none" w="med" len="med"/>
                      <a:tailEnd type="none" w="med" len="med"/>
                    </a:lnT>
                    <a:lnB w="6350" cap="flat" cmpd="sng" algn="ctr">
                      <a:solidFill>
                        <a:srgbClr val="E4DFEC"/>
                      </a:solidFill>
                      <a:prstDash val="solid"/>
                      <a:round/>
                      <a:headEnd type="none" w="med" len="med"/>
                      <a:tailEnd type="none" w="med" len="med"/>
                    </a:lnB>
                    <a:noFill/>
                  </a:tcPr>
                </a:tc>
                <a:extLst>
                  <a:ext uri="{0D108BD9-81ED-4DB2-BD59-A6C34878D82A}">
                    <a16:rowId xmlns:a16="http://schemas.microsoft.com/office/drawing/2014/main" val="38527164"/>
                  </a:ext>
                </a:extLst>
              </a:tr>
              <a:tr h="271949">
                <a:tc>
                  <a:txBody>
                    <a:bodyPr/>
                    <a:lstStyle/>
                    <a:p>
                      <a:pPr marR="0" indent="0" algn="l" rtl="0">
                        <a:lnSpc>
                          <a:spcPct val="119000"/>
                        </a:lnSpc>
                        <a:spcBef>
                          <a:spcPts val="0"/>
                        </a:spcBef>
                        <a:spcAft>
                          <a:spcPts val="0"/>
                        </a:spcAft>
                      </a:pPr>
                      <a:r>
                        <a:rPr lang="en-US" sz="1400" kern="1400" dirty="0">
                          <a:ln>
                            <a:noFill/>
                          </a:ln>
                          <a:solidFill>
                            <a:srgbClr val="000000"/>
                          </a:solidFill>
                          <a:effectLst/>
                          <a:latin typeface="Segoe UI Light" panose="020B0502040204020203" pitchFamily="34" charset="0"/>
                        </a:rPr>
                        <a:t>Alpha-</a:t>
                      </a:r>
                      <a:r>
                        <a:rPr lang="en-US" sz="1400" kern="1400" dirty="0" err="1">
                          <a:ln>
                            <a:noFill/>
                          </a:ln>
                          <a:solidFill>
                            <a:srgbClr val="000000"/>
                          </a:solidFill>
                          <a:effectLst/>
                          <a:latin typeface="Segoe UI Light" panose="020B0502040204020203" pitchFamily="34" charset="0"/>
                        </a:rPr>
                        <a:t>pyrrolidinoisohexanophenone</a:t>
                      </a:r>
                      <a:endParaRPr lang="en-US" sz="1200" kern="1400" dirty="0">
                        <a:ln>
                          <a:noFill/>
                        </a:ln>
                        <a:solidFill>
                          <a:srgbClr val="000000"/>
                        </a:solidFill>
                        <a:effectLst/>
                        <a:latin typeface="Calibri" panose="020F0502020204030204" pitchFamily="34" charset="0"/>
                      </a:endParaRPr>
                    </a:p>
                  </a:txBody>
                  <a:tcPr marL="257175" marR="14288" marT="14288" marB="0">
                    <a:lnL>
                      <a:noFill/>
                    </a:lnL>
                    <a:lnR>
                      <a:noFill/>
                    </a:lnR>
                    <a:lnT w="6350" cap="flat" cmpd="sng" algn="ctr">
                      <a:solidFill>
                        <a:srgbClr val="E4DFEC"/>
                      </a:solidFill>
                      <a:prstDash val="solid"/>
                      <a:round/>
                      <a:headEnd type="none" w="med" len="med"/>
                      <a:tailEnd type="none" w="med" len="med"/>
                    </a:lnT>
                    <a:lnB w="6350" cap="flat" cmpd="sng" algn="ctr">
                      <a:solidFill>
                        <a:srgbClr val="E4DFEC"/>
                      </a:solidFill>
                      <a:prstDash val="solid"/>
                      <a:round/>
                      <a:headEnd type="none" w="med" len="med"/>
                      <a:tailEnd type="none" w="med" len="med"/>
                    </a:lnB>
                    <a:noFill/>
                  </a:tcPr>
                </a:tc>
                <a:tc>
                  <a:txBody>
                    <a:bodyPr/>
                    <a:lstStyle/>
                    <a:p>
                      <a:pPr marR="0" indent="0" algn="ctr" rtl="0">
                        <a:lnSpc>
                          <a:spcPct val="119000"/>
                        </a:lnSpc>
                        <a:spcBef>
                          <a:spcPts val="0"/>
                        </a:spcBef>
                        <a:spcAft>
                          <a:spcPts val="0"/>
                        </a:spcAft>
                      </a:pPr>
                      <a:r>
                        <a:rPr lang="en-US" sz="1400" kern="1400">
                          <a:ln>
                            <a:noFill/>
                          </a:ln>
                          <a:solidFill>
                            <a:srgbClr val="000000"/>
                          </a:solidFill>
                          <a:effectLst/>
                          <a:latin typeface="Segoe UI Light" panose="020B0502040204020203" pitchFamily="34" charset="0"/>
                        </a:rPr>
                        <a:t>1</a:t>
                      </a:r>
                      <a:endParaRPr lang="en-US" sz="1200" kern="1400">
                        <a:ln>
                          <a:noFill/>
                        </a:ln>
                        <a:solidFill>
                          <a:srgbClr val="000000"/>
                        </a:solidFill>
                        <a:effectLst/>
                        <a:latin typeface="Calibri" panose="020F0502020204030204" pitchFamily="34" charset="0"/>
                      </a:endParaRPr>
                    </a:p>
                  </a:txBody>
                  <a:tcPr marL="14288" marR="14288" marT="14288" marB="0" anchor="b">
                    <a:lnL>
                      <a:noFill/>
                    </a:lnL>
                    <a:lnR>
                      <a:noFill/>
                    </a:lnR>
                    <a:lnT w="6350" cap="flat" cmpd="sng" algn="ctr">
                      <a:solidFill>
                        <a:srgbClr val="E4DFEC"/>
                      </a:solidFill>
                      <a:prstDash val="solid"/>
                      <a:round/>
                      <a:headEnd type="none" w="med" len="med"/>
                      <a:tailEnd type="none" w="med" len="med"/>
                    </a:lnT>
                    <a:lnB w="6350" cap="flat" cmpd="sng" algn="ctr">
                      <a:solidFill>
                        <a:srgbClr val="E4DFEC"/>
                      </a:solidFill>
                      <a:prstDash val="solid"/>
                      <a:round/>
                      <a:headEnd type="none" w="med" len="med"/>
                      <a:tailEnd type="none" w="med" len="med"/>
                    </a:lnB>
                    <a:noFill/>
                  </a:tcPr>
                </a:tc>
                <a:extLst>
                  <a:ext uri="{0D108BD9-81ED-4DB2-BD59-A6C34878D82A}">
                    <a16:rowId xmlns:a16="http://schemas.microsoft.com/office/drawing/2014/main" val="933917125"/>
                  </a:ext>
                </a:extLst>
              </a:tr>
              <a:tr h="271949">
                <a:tc>
                  <a:txBody>
                    <a:bodyPr/>
                    <a:lstStyle/>
                    <a:p>
                      <a:pPr marR="0" indent="0" algn="l" rtl="0">
                        <a:lnSpc>
                          <a:spcPct val="119000"/>
                        </a:lnSpc>
                        <a:spcBef>
                          <a:spcPts val="0"/>
                        </a:spcBef>
                        <a:spcAft>
                          <a:spcPts val="0"/>
                        </a:spcAft>
                      </a:pPr>
                      <a:r>
                        <a:rPr lang="en-US" sz="1400" b="1" kern="1400" dirty="0">
                          <a:ln>
                            <a:noFill/>
                          </a:ln>
                          <a:solidFill>
                            <a:srgbClr val="000000"/>
                          </a:solidFill>
                          <a:effectLst/>
                          <a:latin typeface="Segoe UI Light" panose="020B0502040204020203" pitchFamily="34" charset="0"/>
                        </a:rPr>
                        <a:t>Opioid</a:t>
                      </a:r>
                      <a:endParaRPr lang="en-US" sz="1200" kern="1400" dirty="0">
                        <a:ln>
                          <a:noFill/>
                        </a:ln>
                        <a:solidFill>
                          <a:srgbClr val="000000"/>
                        </a:solidFill>
                        <a:effectLst/>
                        <a:latin typeface="Calibri" panose="020F0502020204030204" pitchFamily="34" charset="0"/>
                      </a:endParaRPr>
                    </a:p>
                  </a:txBody>
                  <a:tcPr marL="128588" marR="14288" marT="14288" marB="0">
                    <a:lnL>
                      <a:noFill/>
                    </a:lnL>
                    <a:lnR>
                      <a:noFill/>
                    </a:lnR>
                    <a:lnT w="6350" cap="flat" cmpd="sng" algn="ctr">
                      <a:solidFill>
                        <a:srgbClr val="E4DFEC"/>
                      </a:solidFill>
                      <a:prstDash val="solid"/>
                      <a:round/>
                      <a:headEnd type="none" w="med" len="med"/>
                      <a:tailEnd type="none" w="med" len="med"/>
                    </a:lnT>
                    <a:lnB w="6350" cap="flat" cmpd="sng" algn="ctr">
                      <a:solidFill>
                        <a:srgbClr val="E4DFEC"/>
                      </a:solidFill>
                      <a:prstDash val="solid"/>
                      <a:round/>
                      <a:headEnd type="none" w="med" len="med"/>
                      <a:tailEnd type="none" w="med" len="med"/>
                    </a:lnB>
                    <a:noFill/>
                  </a:tcPr>
                </a:tc>
                <a:tc>
                  <a:txBody>
                    <a:bodyPr/>
                    <a:lstStyle/>
                    <a:p>
                      <a:pPr marR="0" indent="0" algn="ctr" rtl="0">
                        <a:lnSpc>
                          <a:spcPct val="119000"/>
                        </a:lnSpc>
                        <a:spcBef>
                          <a:spcPts val="0"/>
                        </a:spcBef>
                        <a:spcAft>
                          <a:spcPts val="0"/>
                        </a:spcAft>
                      </a:pPr>
                      <a:r>
                        <a:rPr lang="en-US" sz="1400" b="1" kern="1400" dirty="0">
                          <a:ln>
                            <a:noFill/>
                          </a:ln>
                          <a:solidFill>
                            <a:srgbClr val="000000"/>
                          </a:solidFill>
                          <a:effectLst/>
                          <a:latin typeface="Segoe UI Light" panose="020B0502040204020203" pitchFamily="34" charset="0"/>
                        </a:rPr>
                        <a:t>1</a:t>
                      </a:r>
                      <a:endParaRPr lang="en-US" sz="1200" kern="1400" dirty="0">
                        <a:ln>
                          <a:noFill/>
                        </a:ln>
                        <a:solidFill>
                          <a:srgbClr val="000000"/>
                        </a:solidFill>
                        <a:effectLst/>
                        <a:latin typeface="Calibri" panose="020F0502020204030204" pitchFamily="34" charset="0"/>
                      </a:endParaRPr>
                    </a:p>
                  </a:txBody>
                  <a:tcPr marL="14288" marR="14288" marT="14288" marB="0" anchor="b">
                    <a:lnL>
                      <a:noFill/>
                    </a:lnL>
                    <a:lnR>
                      <a:noFill/>
                    </a:lnR>
                    <a:lnT w="6350" cap="flat" cmpd="sng" algn="ctr">
                      <a:solidFill>
                        <a:srgbClr val="E4DFEC"/>
                      </a:solidFill>
                      <a:prstDash val="solid"/>
                      <a:round/>
                      <a:headEnd type="none" w="med" len="med"/>
                      <a:tailEnd type="none" w="med" len="med"/>
                    </a:lnT>
                    <a:lnB w="6350" cap="flat" cmpd="sng" algn="ctr">
                      <a:solidFill>
                        <a:srgbClr val="E4DFEC"/>
                      </a:solidFill>
                      <a:prstDash val="solid"/>
                      <a:round/>
                      <a:headEnd type="none" w="med" len="med"/>
                      <a:tailEnd type="none" w="med" len="med"/>
                    </a:lnB>
                    <a:noFill/>
                  </a:tcPr>
                </a:tc>
                <a:extLst>
                  <a:ext uri="{0D108BD9-81ED-4DB2-BD59-A6C34878D82A}">
                    <a16:rowId xmlns:a16="http://schemas.microsoft.com/office/drawing/2014/main" val="1392579111"/>
                  </a:ext>
                </a:extLst>
              </a:tr>
              <a:tr h="271949">
                <a:tc>
                  <a:txBody>
                    <a:bodyPr/>
                    <a:lstStyle/>
                    <a:p>
                      <a:pPr marR="0" indent="0" algn="l" rtl="0">
                        <a:lnSpc>
                          <a:spcPct val="119000"/>
                        </a:lnSpc>
                        <a:spcBef>
                          <a:spcPts val="0"/>
                        </a:spcBef>
                        <a:spcAft>
                          <a:spcPts val="0"/>
                        </a:spcAft>
                      </a:pPr>
                      <a:r>
                        <a:rPr lang="en-US" sz="1400" kern="1400" dirty="0">
                          <a:ln>
                            <a:noFill/>
                          </a:ln>
                          <a:solidFill>
                            <a:srgbClr val="000000"/>
                          </a:solidFill>
                          <a:effectLst/>
                          <a:latin typeface="Segoe UI Light" panose="020B0502040204020203" pitchFamily="34" charset="0"/>
                        </a:rPr>
                        <a:t>Methyl AP-237</a:t>
                      </a:r>
                      <a:endParaRPr lang="en-US" sz="1200" kern="1400" dirty="0">
                        <a:ln>
                          <a:noFill/>
                        </a:ln>
                        <a:solidFill>
                          <a:srgbClr val="000000"/>
                        </a:solidFill>
                        <a:effectLst/>
                        <a:latin typeface="Calibri" panose="020F0502020204030204" pitchFamily="34" charset="0"/>
                      </a:endParaRPr>
                    </a:p>
                  </a:txBody>
                  <a:tcPr marL="257175" marR="14288" marT="14288" marB="0">
                    <a:lnL>
                      <a:noFill/>
                    </a:lnL>
                    <a:lnR>
                      <a:noFill/>
                    </a:lnR>
                    <a:lnT w="6350" cap="flat" cmpd="sng" algn="ctr">
                      <a:solidFill>
                        <a:srgbClr val="E4DFEC"/>
                      </a:solidFill>
                      <a:prstDash val="solid"/>
                      <a:round/>
                      <a:headEnd type="none" w="med" len="med"/>
                      <a:tailEnd type="none" w="med" len="med"/>
                    </a:lnT>
                    <a:lnB>
                      <a:noFill/>
                    </a:lnB>
                    <a:noFill/>
                  </a:tcPr>
                </a:tc>
                <a:tc>
                  <a:txBody>
                    <a:bodyPr/>
                    <a:lstStyle/>
                    <a:p>
                      <a:pPr marR="0" indent="0" algn="ctr" rtl="0">
                        <a:lnSpc>
                          <a:spcPct val="119000"/>
                        </a:lnSpc>
                        <a:spcBef>
                          <a:spcPts val="0"/>
                        </a:spcBef>
                        <a:spcAft>
                          <a:spcPts val="0"/>
                        </a:spcAft>
                      </a:pPr>
                      <a:r>
                        <a:rPr lang="en-US" sz="1400" kern="1400" dirty="0">
                          <a:ln>
                            <a:noFill/>
                          </a:ln>
                          <a:solidFill>
                            <a:srgbClr val="000000"/>
                          </a:solidFill>
                          <a:effectLst/>
                          <a:latin typeface="Segoe UI Light" panose="020B0502040204020203" pitchFamily="34" charset="0"/>
                        </a:rPr>
                        <a:t>1</a:t>
                      </a:r>
                      <a:endParaRPr lang="en-US" sz="1200" kern="1400" dirty="0">
                        <a:ln>
                          <a:noFill/>
                        </a:ln>
                        <a:solidFill>
                          <a:srgbClr val="000000"/>
                        </a:solidFill>
                        <a:effectLst/>
                        <a:latin typeface="Calibri" panose="020F0502020204030204" pitchFamily="34" charset="0"/>
                      </a:endParaRPr>
                    </a:p>
                  </a:txBody>
                  <a:tcPr marL="14288" marR="14288" marT="14288" marB="0" anchor="b">
                    <a:lnL>
                      <a:noFill/>
                    </a:lnL>
                    <a:lnR>
                      <a:noFill/>
                    </a:lnR>
                    <a:lnT w="6350" cap="flat" cmpd="sng" algn="ctr">
                      <a:solidFill>
                        <a:srgbClr val="E4DFEC"/>
                      </a:solidFill>
                      <a:prstDash val="solid"/>
                      <a:round/>
                      <a:headEnd type="none" w="med" len="med"/>
                      <a:tailEnd type="none" w="med" len="med"/>
                    </a:lnT>
                    <a:lnB>
                      <a:noFill/>
                    </a:lnB>
                    <a:noFill/>
                  </a:tcPr>
                </a:tc>
                <a:extLst>
                  <a:ext uri="{0D108BD9-81ED-4DB2-BD59-A6C34878D82A}">
                    <a16:rowId xmlns:a16="http://schemas.microsoft.com/office/drawing/2014/main" val="4279611455"/>
                  </a:ext>
                </a:extLst>
              </a:tr>
            </a:tbl>
          </a:graphicData>
        </a:graphic>
      </p:graphicFrame>
      <p:sp>
        <p:nvSpPr>
          <p:cNvPr id="19" name="TextBox 18"/>
          <p:cNvSpPr txBox="1"/>
          <p:nvPr/>
        </p:nvSpPr>
        <p:spPr>
          <a:xfrm>
            <a:off x="2119894" y="1325398"/>
            <a:ext cx="14325599"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prstClr val="black"/>
                </a:solidFill>
                <a:effectLst/>
                <a:uLnTx/>
                <a:uFillTx/>
                <a:latin typeface="Calibri"/>
                <a:ea typeface="+mn-ea"/>
                <a:cs typeface="+mn-cs"/>
              </a:rPr>
              <a:t>Detections from 21 </a:t>
            </a:r>
            <a:r>
              <a:rPr kumimoji="0" lang="en-US" sz="2800" b="0" i="0" u="sng" strike="noStrike" kern="1200" cap="none" spc="0" normalizeH="0" baseline="0" noProof="0" dirty="0" smtClean="0">
                <a:ln>
                  <a:noFill/>
                </a:ln>
                <a:solidFill>
                  <a:prstClr val="black"/>
                </a:solidFill>
                <a:effectLst/>
                <a:uLnTx/>
                <a:uFillTx/>
                <a:latin typeface="Calibri"/>
                <a:ea typeface="+mn-ea"/>
                <a:cs typeface="+mn-cs"/>
              </a:rPr>
              <a:t>Probable and Confirmed </a:t>
            </a:r>
            <a:r>
              <a:rPr kumimoji="0" lang="en-US" sz="2800" b="0" i="0" u="none" strike="noStrike" kern="1200" cap="none" spc="0" normalizeH="0" baseline="0" noProof="0" dirty="0" smtClean="0">
                <a:ln>
                  <a:noFill/>
                </a:ln>
                <a:solidFill>
                  <a:prstClr val="black"/>
                </a:solidFill>
                <a:effectLst/>
                <a:uLnTx/>
                <a:uFillTx/>
                <a:latin typeface="Calibri"/>
                <a:ea typeface="+mn-ea"/>
                <a:cs typeface="+mn-cs"/>
              </a:rPr>
              <a:t>Drug-related Fatalities (additional reports tending)</a:t>
            </a:r>
            <a:endParaRPr kumimoji="0" lang="en-US" sz="2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2" name="Title 20">
            <a:extLst>
              <a:ext uri="{FF2B5EF4-FFF2-40B4-BE49-F238E27FC236}">
                <a16:creationId xmlns:a16="http://schemas.microsoft.com/office/drawing/2014/main" id="{B3E69B71-5849-7541-ADEA-D19838B3CF0C}"/>
              </a:ext>
            </a:extLst>
          </p:cNvPr>
          <p:cNvSpPr txBox="1">
            <a:spLocks/>
          </p:cNvSpPr>
          <p:nvPr/>
        </p:nvSpPr>
        <p:spPr>
          <a:xfrm>
            <a:off x="581730" y="80801"/>
            <a:ext cx="16967544" cy="1392269"/>
          </a:xfrm>
          <a:prstGeom prst="rect">
            <a:avLst/>
          </a:prstGeom>
        </p:spPr>
        <p:txBody>
          <a:bodyPr vert="horz" lIns="0" tIns="68580" rIns="0" bIns="68580" rtlCol="0" anchor="ctr">
            <a:noAutofit/>
          </a:bodyPr>
          <a:lstStyle>
            <a:lvl1pPr algn="l" defTabSz="914400" rtl="0" eaLnBrk="1" latinLnBrk="0" hangingPunct="1">
              <a:lnSpc>
                <a:spcPct val="90000"/>
              </a:lnSpc>
              <a:spcBef>
                <a:spcPct val="0"/>
              </a:spcBef>
              <a:buNone/>
              <a:defRPr sz="4800" b="0" i="0" kern="1200" cap="all" baseline="0">
                <a:solidFill>
                  <a:schemeClr val="accent4">
                    <a:lumMod val="75000"/>
                  </a:schemeClr>
                </a:solidFill>
                <a:latin typeface="Sagona ExtraLight" panose="02020303050505020204" pitchFamily="18"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907" b="0" i="0" u="none" strike="noStrike" kern="1200" cap="none" spc="0" normalizeH="0" baseline="0" noProof="0" dirty="0">
                <a:ln>
                  <a:noFill/>
                </a:ln>
                <a:solidFill>
                  <a:srgbClr val="002060"/>
                </a:solidFill>
                <a:effectLst/>
                <a:uLnTx/>
                <a:uFillTx/>
                <a:latin typeface="Source Serif Pro Bold"/>
                <a:ea typeface="+mj-ea"/>
                <a:cs typeface="+mj-cs"/>
              </a:rPr>
              <a:t>Toxicology Report  Summary</a:t>
            </a:r>
          </a:p>
        </p:txBody>
      </p:sp>
      <p:sp>
        <p:nvSpPr>
          <p:cNvPr id="15" name="TextBox 14"/>
          <p:cNvSpPr txBox="1"/>
          <p:nvPr/>
        </p:nvSpPr>
        <p:spPr>
          <a:xfrm>
            <a:off x="228601" y="8476180"/>
            <a:ext cx="8153400"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700" b="0" i="0" u="none" strike="noStrike" kern="1200" cap="none" spc="0" normalizeH="0" baseline="0" noProof="0" dirty="0" smtClean="0">
                <a:ln>
                  <a:noFill/>
                </a:ln>
                <a:solidFill>
                  <a:prstClr val="black"/>
                </a:solidFill>
                <a:effectLst/>
                <a:uLnTx/>
                <a:uFillTx/>
                <a:latin typeface="Calibri"/>
                <a:ea typeface="+mn-ea"/>
                <a:cs typeface="+mn-cs"/>
              </a:rPr>
              <a:t>*This is a summary of substances detected and not a report of official cause of deaths</a:t>
            </a:r>
            <a:endParaRPr kumimoji="0" lang="en-US" sz="27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2" name="Picture 1"/>
          <p:cNvPicPr>
            <a:picLocks noChangeAspect="1"/>
          </p:cNvPicPr>
          <p:nvPr/>
        </p:nvPicPr>
        <p:blipFill>
          <a:blip r:embed="rId6"/>
          <a:stretch>
            <a:fillRect/>
          </a:stretch>
        </p:blipFill>
        <p:spPr>
          <a:xfrm>
            <a:off x="13797817" y="2069629"/>
            <a:ext cx="4619625" cy="3731236"/>
          </a:xfrm>
          <a:prstGeom prst="rect">
            <a:avLst/>
          </a:prstGeom>
        </p:spPr>
      </p:pic>
    </p:spTree>
    <p:extLst>
      <p:ext uri="{BB962C8B-B14F-4D97-AF65-F5344CB8AC3E}">
        <p14:creationId xmlns:p14="http://schemas.microsoft.com/office/powerpoint/2010/main" val="40043457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 name="Picture Placeholder 75" descr="File:FEMA - 42264 - FEMA Community Relations Outreach in ..."/>
          <p:cNvPicPr>
            <a:picLocks noGrp="1" noChangeAspect="1"/>
          </p:cNvPicPr>
          <p:nvPr>
            <p:ph type="pic" sz="quarter" idx="10"/>
          </p:nvPr>
        </p:nvPicPr>
        <p:blipFill>
          <a:blip r:embed="rId3">
            <a:alphaModFix amt="20000"/>
            <a:duotone>
              <a:prstClr val="black"/>
              <a:schemeClr val="accent3">
                <a:tint val="45000"/>
                <a:satMod val="400000"/>
              </a:schemeClr>
            </a:duotone>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t="7818" b="7818"/>
          <a:stretch>
            <a:fillRect/>
          </a:stretch>
        </p:blipFill>
        <p:spPr>
          <a:xfrm>
            <a:off x="1" y="-49322"/>
            <a:ext cx="18359438" cy="10287000"/>
          </a:xfrm>
          <a:prstGeom prst="rect">
            <a:avLst/>
          </a:prstGeom>
        </p:spPr>
      </p:pic>
      <p:sp>
        <p:nvSpPr>
          <p:cNvPr id="9" name="Text Placeholder 8"/>
          <p:cNvSpPr>
            <a:spLocks noGrp="1"/>
          </p:cNvSpPr>
          <p:nvPr>
            <p:ph type="body" sz="quarter" idx="4294967295"/>
          </p:nvPr>
        </p:nvSpPr>
        <p:spPr>
          <a:xfrm>
            <a:off x="4170433" y="4967645"/>
            <a:ext cx="2577998" cy="3824669"/>
          </a:xfrm>
        </p:spPr>
        <p:txBody>
          <a:bodyPr>
            <a:normAutofit/>
          </a:bodyPr>
          <a:lstStyle/>
          <a:p>
            <a:pPr marL="0" indent="0" algn="ctr">
              <a:buNone/>
            </a:pPr>
            <a:r>
              <a:rPr lang="en-US" sz="2700" b="1" dirty="0">
                <a:solidFill>
                  <a:schemeClr val="accent1">
                    <a:lumMod val="40000"/>
                    <a:lumOff val="60000"/>
                  </a:schemeClr>
                </a:solidFill>
                <a:latin typeface="+mj-lt"/>
              </a:rPr>
              <a:t>Assessment &amp; Linkage to Appropriate Services</a:t>
            </a:r>
          </a:p>
        </p:txBody>
      </p:sp>
      <p:sp>
        <p:nvSpPr>
          <p:cNvPr id="6" name="Oval 5"/>
          <p:cNvSpPr/>
          <p:nvPr/>
        </p:nvSpPr>
        <p:spPr>
          <a:xfrm>
            <a:off x="6708644" y="4300661"/>
            <a:ext cx="3978021" cy="3289410"/>
          </a:xfrm>
          <a:prstGeom prst="ellipse">
            <a:avLst/>
          </a:prstGeom>
          <a:solidFill>
            <a:srgbClr val="002060"/>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r>
              <a:rPr lang="en-US" sz="2700" dirty="0">
                <a:solidFill>
                  <a:srgbClr val="FFFFFF"/>
                </a:solidFill>
                <a:latin typeface="Calibri" panose="020F0502020204030204"/>
              </a:rPr>
              <a:t>ACR HEALTH</a:t>
            </a:r>
          </a:p>
          <a:p>
            <a:pPr algn="ctr" defTabSz="1371600"/>
            <a:endParaRPr lang="en-US" sz="1350" dirty="0">
              <a:solidFill>
                <a:srgbClr val="FFFFFF"/>
              </a:solidFill>
              <a:latin typeface="Calibri" panose="020F0502020204030204"/>
            </a:endParaRPr>
          </a:p>
          <a:p>
            <a:pPr algn="ctr" defTabSz="1371600"/>
            <a:r>
              <a:rPr lang="en-US" sz="2700" dirty="0">
                <a:solidFill>
                  <a:srgbClr val="FFFFFF"/>
                </a:solidFill>
                <a:latin typeface="Calibri" panose="020F0502020204030204"/>
              </a:rPr>
              <a:t>CENTRAL POINT OF INTAKE &amp; COORD.</a:t>
            </a:r>
          </a:p>
        </p:txBody>
      </p:sp>
      <p:sp>
        <p:nvSpPr>
          <p:cNvPr id="7" name="Title 20">
            <a:extLst>
              <a:ext uri="{FF2B5EF4-FFF2-40B4-BE49-F238E27FC236}">
                <a16:creationId xmlns:a16="http://schemas.microsoft.com/office/drawing/2014/main" id="{B3E69B71-5849-7541-ADEA-D19838B3CF0C}"/>
              </a:ext>
            </a:extLst>
          </p:cNvPr>
          <p:cNvSpPr txBox="1">
            <a:spLocks/>
          </p:cNvSpPr>
          <p:nvPr/>
        </p:nvSpPr>
        <p:spPr>
          <a:xfrm>
            <a:off x="289896" y="345505"/>
            <a:ext cx="16967544" cy="1695797"/>
          </a:xfrm>
          <a:prstGeom prst="rect">
            <a:avLst/>
          </a:prstGeom>
        </p:spPr>
        <p:txBody>
          <a:bodyPr vert="horz" lIns="0" tIns="68580" rIns="0" bIns="68580" rtlCol="0" anchor="ctr">
            <a:noAutofit/>
          </a:bodyPr>
          <a:lstStyle>
            <a:lvl1pPr algn="l" defTabSz="914400" rtl="0" eaLnBrk="1" latinLnBrk="0" hangingPunct="1">
              <a:lnSpc>
                <a:spcPct val="90000"/>
              </a:lnSpc>
              <a:spcBef>
                <a:spcPct val="0"/>
              </a:spcBef>
              <a:buNone/>
              <a:defRPr sz="4800" b="0" i="0" kern="1200" cap="all" baseline="0">
                <a:solidFill>
                  <a:schemeClr val="accent4">
                    <a:lumMod val="75000"/>
                  </a:schemeClr>
                </a:solidFill>
                <a:latin typeface="Sagona ExtraLight" panose="02020303050505020204" pitchFamily="18" charset="0"/>
                <a:ea typeface="+mj-ea"/>
                <a:cs typeface="+mj-cs"/>
              </a:defRPr>
            </a:lvl1pPr>
          </a:lstStyle>
          <a:p>
            <a:pPr defTabSz="1371600"/>
            <a:r>
              <a:rPr lang="en-US" sz="6000" b="1" dirty="0">
                <a:solidFill>
                  <a:srgbClr val="FFFFFF"/>
                </a:solidFill>
              </a:rPr>
              <a:t>enhanced post overdose outreach &amp; spike response plan</a:t>
            </a:r>
            <a:endParaRPr lang="en-US" sz="6000" dirty="0">
              <a:solidFill>
                <a:srgbClr val="FFFFFF"/>
              </a:solidFill>
            </a:endParaRPr>
          </a:p>
        </p:txBody>
      </p:sp>
      <p:sp>
        <p:nvSpPr>
          <p:cNvPr id="12" name="TextBox 11"/>
          <p:cNvSpPr txBox="1"/>
          <p:nvPr/>
        </p:nvSpPr>
        <p:spPr>
          <a:xfrm>
            <a:off x="9409550" y="7381891"/>
            <a:ext cx="3867911" cy="461665"/>
          </a:xfrm>
          <a:prstGeom prst="rect">
            <a:avLst/>
          </a:prstGeom>
          <a:noFill/>
        </p:spPr>
        <p:txBody>
          <a:bodyPr wrap="square" rtlCol="0">
            <a:spAutoFit/>
          </a:bodyPr>
          <a:lstStyle/>
          <a:p>
            <a:pPr defTabSz="1371600"/>
            <a:endParaRPr lang="en-US" sz="2400" dirty="0">
              <a:solidFill>
                <a:srgbClr val="FFFF66"/>
              </a:solidFill>
              <a:latin typeface="Calibri Light" panose="020F0302020204030204"/>
            </a:endParaRPr>
          </a:p>
        </p:txBody>
      </p:sp>
      <p:sp>
        <p:nvSpPr>
          <p:cNvPr id="33" name="Text Placeholder 8"/>
          <p:cNvSpPr txBox="1">
            <a:spLocks/>
          </p:cNvSpPr>
          <p:nvPr/>
        </p:nvSpPr>
        <p:spPr>
          <a:xfrm>
            <a:off x="10781172" y="4967645"/>
            <a:ext cx="2326806" cy="3274287"/>
          </a:xfrm>
          <a:prstGeom prst="rect">
            <a:avLst/>
          </a:prstGeom>
        </p:spPr>
        <p:txBody>
          <a:bodyPr vert="horz" lIns="0" tIns="68580" rIns="0" bIns="68580" rtlCol="0" anchor="t">
            <a:noAutofit/>
          </a:bodyPr>
          <a:lstStyle>
            <a:lvl1pPr marL="0" indent="0" algn="l" defTabSz="914400" rtl="0" eaLnBrk="1" latinLnBrk="0" hangingPunct="1">
              <a:lnSpc>
                <a:spcPct val="100000"/>
              </a:lnSpc>
              <a:spcBef>
                <a:spcPts val="1000"/>
              </a:spcBef>
              <a:buFont typeface="Arial" panose="020B0604020202020204" pitchFamily="34" charset="0"/>
              <a:buNone/>
              <a:defRPr sz="1600" kern="1200">
                <a:solidFill>
                  <a:schemeClr val="tx1"/>
                </a:solidFill>
                <a:latin typeface="+mj-lt"/>
                <a:ea typeface="+mn-ea"/>
                <a:cs typeface="+mn-cs"/>
              </a:defRPr>
            </a:lvl1pPr>
            <a:lvl2pPr marL="457200" indent="0" algn="l" defTabSz="914400" rtl="0" eaLnBrk="1" latinLnBrk="0" hangingPunct="1">
              <a:lnSpc>
                <a:spcPct val="100000"/>
              </a:lnSpc>
              <a:spcBef>
                <a:spcPts val="500"/>
              </a:spcBef>
              <a:buFont typeface="Arial" panose="020B0604020202020204" pitchFamily="34" charset="0"/>
              <a:buNone/>
              <a:defRPr sz="1600" kern="1200">
                <a:solidFill>
                  <a:schemeClr val="tx1"/>
                </a:solidFill>
                <a:latin typeface="+mj-lt"/>
                <a:ea typeface="+mn-ea"/>
                <a:cs typeface="+mn-cs"/>
              </a:defRPr>
            </a:lvl2pPr>
            <a:lvl3pPr marL="914400" indent="0" algn="l" defTabSz="914400" rtl="0" eaLnBrk="1" latinLnBrk="0" hangingPunct="1">
              <a:lnSpc>
                <a:spcPct val="100000"/>
              </a:lnSpc>
              <a:spcBef>
                <a:spcPts val="500"/>
              </a:spcBef>
              <a:buFont typeface="Arial" panose="020B0604020202020204" pitchFamily="34" charset="0"/>
              <a:buNone/>
              <a:defRPr sz="1600" kern="1200">
                <a:solidFill>
                  <a:schemeClr val="tx1"/>
                </a:solidFill>
                <a:latin typeface="+mj-lt"/>
                <a:ea typeface="+mn-ea"/>
                <a:cs typeface="+mn-cs"/>
              </a:defRPr>
            </a:lvl3pPr>
            <a:lvl4pPr marL="1371600" indent="0" algn="l" defTabSz="914400" rtl="0" eaLnBrk="1" latinLnBrk="0" hangingPunct="1">
              <a:lnSpc>
                <a:spcPct val="100000"/>
              </a:lnSpc>
              <a:spcBef>
                <a:spcPts val="500"/>
              </a:spcBef>
              <a:buFont typeface="Arial" panose="020B0604020202020204" pitchFamily="34" charset="0"/>
              <a:buNone/>
              <a:defRPr sz="1600" kern="1200">
                <a:solidFill>
                  <a:schemeClr val="tx1"/>
                </a:solidFill>
                <a:latin typeface="+mj-lt"/>
                <a:ea typeface="+mn-ea"/>
                <a:cs typeface="+mn-cs"/>
              </a:defRPr>
            </a:lvl4pPr>
            <a:lvl5pPr marL="1828800" indent="0" algn="l" defTabSz="914400" rtl="0" eaLnBrk="1" latinLnBrk="0" hangingPunct="1">
              <a:lnSpc>
                <a:spcPct val="100000"/>
              </a:lnSpc>
              <a:spcBef>
                <a:spcPts val="500"/>
              </a:spcBef>
              <a:buFont typeface="Arial" panose="020B0604020202020204" pitchFamily="34" charset="0"/>
              <a:buNone/>
              <a:defRPr sz="16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371600">
              <a:spcBef>
                <a:spcPts val="1500"/>
              </a:spcBef>
            </a:pPr>
            <a:r>
              <a:rPr lang="en-US" sz="2700" b="1" dirty="0">
                <a:solidFill>
                  <a:srgbClr val="FFFF66"/>
                </a:solidFill>
                <a:latin typeface="Calibri Light" panose="020F0302020204030204"/>
              </a:rPr>
              <a:t>Harm Reduction Community Outreach</a:t>
            </a:r>
          </a:p>
          <a:p>
            <a:pPr algn="ctr" defTabSz="1371600">
              <a:spcBef>
                <a:spcPts val="1500"/>
              </a:spcBef>
            </a:pPr>
            <a:r>
              <a:rPr lang="en-US" sz="2100" dirty="0">
                <a:solidFill>
                  <a:srgbClr val="FFFF66"/>
                </a:solidFill>
                <a:latin typeface="Calibri Light" panose="020F0302020204030204"/>
              </a:rPr>
              <a:t>(Overdose Kits, </a:t>
            </a:r>
            <a:r>
              <a:rPr lang="en-US" sz="2100" dirty="0" err="1">
                <a:solidFill>
                  <a:srgbClr val="FFFF66"/>
                </a:solidFill>
                <a:latin typeface="Calibri Light" panose="020F0302020204030204"/>
              </a:rPr>
              <a:t>Narcan</a:t>
            </a:r>
            <a:r>
              <a:rPr lang="en-US" sz="2100" dirty="0">
                <a:solidFill>
                  <a:srgbClr val="FFFF66"/>
                </a:solidFill>
                <a:latin typeface="Calibri Light" panose="020F0302020204030204"/>
              </a:rPr>
              <a:t> Distribution, Fentanyl Test Strips, Treatment &amp; Recovery Info)</a:t>
            </a:r>
          </a:p>
          <a:p>
            <a:pPr algn="ctr" defTabSz="1371600">
              <a:spcBef>
                <a:spcPts val="1500"/>
              </a:spcBef>
            </a:pPr>
            <a:endParaRPr lang="en-US" sz="2700" dirty="0">
              <a:solidFill>
                <a:srgbClr val="FFFF66"/>
              </a:solidFill>
              <a:latin typeface="Calibri Light" panose="020F0302020204030204"/>
            </a:endParaRPr>
          </a:p>
        </p:txBody>
      </p:sp>
      <p:sp>
        <p:nvSpPr>
          <p:cNvPr id="37" name="Text Placeholder 8"/>
          <p:cNvSpPr txBox="1">
            <a:spLocks/>
          </p:cNvSpPr>
          <p:nvPr/>
        </p:nvSpPr>
        <p:spPr>
          <a:xfrm>
            <a:off x="10063512" y="2753610"/>
            <a:ext cx="2802096" cy="1701936"/>
          </a:xfrm>
          <a:prstGeom prst="rect">
            <a:avLst/>
          </a:prstGeom>
        </p:spPr>
        <p:txBody>
          <a:bodyPr vert="horz" lIns="0" tIns="68580" rIns="0" bIns="68580" rtlCol="0" anchor="t">
            <a:noAutofit/>
          </a:bodyPr>
          <a:lstStyle>
            <a:lvl1pPr marL="0" indent="0" algn="l" defTabSz="914400" rtl="0" eaLnBrk="1" latinLnBrk="0" hangingPunct="1">
              <a:lnSpc>
                <a:spcPct val="100000"/>
              </a:lnSpc>
              <a:spcBef>
                <a:spcPts val="1000"/>
              </a:spcBef>
              <a:buFont typeface="Arial" panose="020B0604020202020204" pitchFamily="34" charset="0"/>
              <a:buNone/>
              <a:defRPr sz="1600" kern="1200">
                <a:solidFill>
                  <a:schemeClr val="tx1"/>
                </a:solidFill>
                <a:latin typeface="+mj-lt"/>
                <a:ea typeface="+mn-ea"/>
                <a:cs typeface="+mn-cs"/>
              </a:defRPr>
            </a:lvl1pPr>
            <a:lvl2pPr marL="457200" indent="0" algn="l" defTabSz="914400" rtl="0" eaLnBrk="1" latinLnBrk="0" hangingPunct="1">
              <a:lnSpc>
                <a:spcPct val="100000"/>
              </a:lnSpc>
              <a:spcBef>
                <a:spcPts val="500"/>
              </a:spcBef>
              <a:buFont typeface="Arial" panose="020B0604020202020204" pitchFamily="34" charset="0"/>
              <a:buNone/>
              <a:defRPr sz="1600" kern="1200">
                <a:solidFill>
                  <a:schemeClr val="tx1"/>
                </a:solidFill>
                <a:latin typeface="+mj-lt"/>
                <a:ea typeface="+mn-ea"/>
                <a:cs typeface="+mn-cs"/>
              </a:defRPr>
            </a:lvl2pPr>
            <a:lvl3pPr marL="914400" indent="0" algn="l" defTabSz="914400" rtl="0" eaLnBrk="1" latinLnBrk="0" hangingPunct="1">
              <a:lnSpc>
                <a:spcPct val="100000"/>
              </a:lnSpc>
              <a:spcBef>
                <a:spcPts val="500"/>
              </a:spcBef>
              <a:buFont typeface="Arial" panose="020B0604020202020204" pitchFamily="34" charset="0"/>
              <a:buNone/>
              <a:defRPr sz="1600" kern="1200">
                <a:solidFill>
                  <a:schemeClr val="tx1"/>
                </a:solidFill>
                <a:latin typeface="+mj-lt"/>
                <a:ea typeface="+mn-ea"/>
                <a:cs typeface="+mn-cs"/>
              </a:defRPr>
            </a:lvl3pPr>
            <a:lvl4pPr marL="1371600" indent="0" algn="l" defTabSz="914400" rtl="0" eaLnBrk="1" latinLnBrk="0" hangingPunct="1">
              <a:lnSpc>
                <a:spcPct val="100000"/>
              </a:lnSpc>
              <a:spcBef>
                <a:spcPts val="500"/>
              </a:spcBef>
              <a:buFont typeface="Arial" panose="020B0604020202020204" pitchFamily="34" charset="0"/>
              <a:buNone/>
              <a:defRPr sz="1600" kern="1200">
                <a:solidFill>
                  <a:schemeClr val="tx1"/>
                </a:solidFill>
                <a:latin typeface="+mj-lt"/>
                <a:ea typeface="+mn-ea"/>
                <a:cs typeface="+mn-cs"/>
              </a:defRPr>
            </a:lvl4pPr>
            <a:lvl5pPr marL="1828800" indent="0" algn="l" defTabSz="914400" rtl="0" eaLnBrk="1" latinLnBrk="0" hangingPunct="1">
              <a:lnSpc>
                <a:spcPct val="100000"/>
              </a:lnSpc>
              <a:spcBef>
                <a:spcPts val="500"/>
              </a:spcBef>
              <a:buFont typeface="Arial" panose="020B0604020202020204" pitchFamily="34" charset="0"/>
              <a:buNone/>
              <a:defRPr sz="16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371600">
              <a:spcBef>
                <a:spcPts val="1500"/>
              </a:spcBef>
            </a:pPr>
            <a:r>
              <a:rPr lang="en-US" sz="2700" b="1" dirty="0">
                <a:solidFill>
                  <a:srgbClr val="FFFF66"/>
                </a:solidFill>
                <a:latin typeface="Calibri Light" panose="020F0302020204030204"/>
              </a:rPr>
              <a:t>COMMUNITY POST SPIKE RAPID RESPONSE OUTREACH</a:t>
            </a:r>
          </a:p>
        </p:txBody>
      </p:sp>
      <p:sp>
        <p:nvSpPr>
          <p:cNvPr id="38" name="Text Placeholder 8"/>
          <p:cNvSpPr txBox="1">
            <a:spLocks/>
          </p:cNvSpPr>
          <p:nvPr/>
        </p:nvSpPr>
        <p:spPr>
          <a:xfrm>
            <a:off x="4432330" y="2787635"/>
            <a:ext cx="3055904" cy="1083525"/>
          </a:xfrm>
          <a:prstGeom prst="rect">
            <a:avLst/>
          </a:prstGeom>
        </p:spPr>
        <p:txBody>
          <a:bodyPr vert="horz" lIns="0" tIns="68580" rIns="0" bIns="68580" rtlCol="0" anchor="t">
            <a:noAutofit/>
          </a:bodyPr>
          <a:lstStyle>
            <a:lvl1pPr marL="0" indent="0" algn="l" defTabSz="914400" rtl="0" eaLnBrk="1" latinLnBrk="0" hangingPunct="1">
              <a:lnSpc>
                <a:spcPct val="100000"/>
              </a:lnSpc>
              <a:spcBef>
                <a:spcPts val="1000"/>
              </a:spcBef>
              <a:buFont typeface="Arial" panose="020B0604020202020204" pitchFamily="34" charset="0"/>
              <a:buNone/>
              <a:defRPr sz="1600" kern="1200">
                <a:solidFill>
                  <a:schemeClr val="tx1"/>
                </a:solidFill>
                <a:latin typeface="+mj-lt"/>
                <a:ea typeface="+mn-ea"/>
                <a:cs typeface="+mn-cs"/>
              </a:defRPr>
            </a:lvl1pPr>
            <a:lvl2pPr marL="457200" indent="0" algn="l" defTabSz="914400" rtl="0" eaLnBrk="1" latinLnBrk="0" hangingPunct="1">
              <a:lnSpc>
                <a:spcPct val="100000"/>
              </a:lnSpc>
              <a:spcBef>
                <a:spcPts val="500"/>
              </a:spcBef>
              <a:buFont typeface="Arial" panose="020B0604020202020204" pitchFamily="34" charset="0"/>
              <a:buNone/>
              <a:defRPr sz="1600" kern="1200">
                <a:solidFill>
                  <a:schemeClr val="tx1"/>
                </a:solidFill>
                <a:latin typeface="+mj-lt"/>
                <a:ea typeface="+mn-ea"/>
                <a:cs typeface="+mn-cs"/>
              </a:defRPr>
            </a:lvl2pPr>
            <a:lvl3pPr marL="914400" indent="0" algn="l" defTabSz="914400" rtl="0" eaLnBrk="1" latinLnBrk="0" hangingPunct="1">
              <a:lnSpc>
                <a:spcPct val="100000"/>
              </a:lnSpc>
              <a:spcBef>
                <a:spcPts val="500"/>
              </a:spcBef>
              <a:buFont typeface="Arial" panose="020B0604020202020204" pitchFamily="34" charset="0"/>
              <a:buNone/>
              <a:defRPr sz="1600" kern="1200">
                <a:solidFill>
                  <a:schemeClr val="tx1"/>
                </a:solidFill>
                <a:latin typeface="+mj-lt"/>
                <a:ea typeface="+mn-ea"/>
                <a:cs typeface="+mn-cs"/>
              </a:defRPr>
            </a:lvl3pPr>
            <a:lvl4pPr marL="1371600" indent="0" algn="l" defTabSz="914400" rtl="0" eaLnBrk="1" latinLnBrk="0" hangingPunct="1">
              <a:lnSpc>
                <a:spcPct val="100000"/>
              </a:lnSpc>
              <a:spcBef>
                <a:spcPts val="500"/>
              </a:spcBef>
              <a:buFont typeface="Arial" panose="020B0604020202020204" pitchFamily="34" charset="0"/>
              <a:buNone/>
              <a:defRPr sz="1600" kern="1200">
                <a:solidFill>
                  <a:schemeClr val="tx1"/>
                </a:solidFill>
                <a:latin typeface="+mj-lt"/>
                <a:ea typeface="+mn-ea"/>
                <a:cs typeface="+mn-cs"/>
              </a:defRPr>
            </a:lvl4pPr>
            <a:lvl5pPr marL="1828800" indent="0" algn="l" defTabSz="914400" rtl="0" eaLnBrk="1" latinLnBrk="0" hangingPunct="1">
              <a:lnSpc>
                <a:spcPct val="100000"/>
              </a:lnSpc>
              <a:spcBef>
                <a:spcPts val="500"/>
              </a:spcBef>
              <a:buFont typeface="Arial" panose="020B0604020202020204" pitchFamily="34" charset="0"/>
              <a:buNone/>
              <a:defRPr sz="16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371600">
              <a:spcBef>
                <a:spcPts val="1500"/>
              </a:spcBef>
            </a:pPr>
            <a:r>
              <a:rPr lang="en-US" sz="2700" b="1" dirty="0">
                <a:solidFill>
                  <a:srgbClr val="15D1BB">
                    <a:lumMod val="60000"/>
                    <a:lumOff val="40000"/>
                  </a:srgbClr>
                </a:solidFill>
                <a:latin typeface="Calibri Light" panose="020F0302020204030204"/>
              </a:rPr>
              <a:t>INDIVIDUAL POST OVERDOSE OUTREACH</a:t>
            </a:r>
          </a:p>
        </p:txBody>
      </p:sp>
      <p:grpSp>
        <p:nvGrpSpPr>
          <p:cNvPr id="73" name="Group 72"/>
          <p:cNvGrpSpPr/>
          <p:nvPr/>
        </p:nvGrpSpPr>
        <p:grpSpPr>
          <a:xfrm>
            <a:off x="13151204" y="2558991"/>
            <a:ext cx="4988954" cy="6217389"/>
            <a:chOff x="8014399" y="1745830"/>
            <a:chExt cx="3325969" cy="4144926"/>
          </a:xfrm>
        </p:grpSpPr>
        <p:sp>
          <p:nvSpPr>
            <p:cNvPr id="13" name="TextBox 12"/>
            <p:cNvSpPr txBox="1"/>
            <p:nvPr/>
          </p:nvSpPr>
          <p:spPr>
            <a:xfrm>
              <a:off x="9535857" y="3387000"/>
              <a:ext cx="1804511" cy="615553"/>
            </a:xfrm>
            <a:prstGeom prst="rect">
              <a:avLst/>
            </a:prstGeom>
            <a:noFill/>
          </p:spPr>
          <p:txBody>
            <a:bodyPr wrap="square" rtlCol="0">
              <a:spAutoFit/>
            </a:bodyPr>
            <a:lstStyle/>
            <a:p>
              <a:pPr defTabSz="1371600"/>
              <a:r>
                <a:rPr lang="en-US" sz="2700" dirty="0">
                  <a:solidFill>
                    <a:srgbClr val="FFFFFF"/>
                  </a:solidFill>
                  <a:latin typeface="Calibri" panose="020F0502020204030204"/>
                </a:rPr>
                <a:t>Known High Risk Neighborhoods</a:t>
              </a:r>
            </a:p>
          </p:txBody>
        </p:sp>
        <p:cxnSp>
          <p:nvCxnSpPr>
            <p:cNvPr id="19" name="Straight Arrow Connector 18"/>
            <p:cNvCxnSpPr/>
            <p:nvPr/>
          </p:nvCxnSpPr>
          <p:spPr>
            <a:xfrm>
              <a:off x="8143648" y="3804986"/>
              <a:ext cx="1329204" cy="0"/>
            </a:xfrm>
            <a:prstGeom prst="straightConnector1">
              <a:avLst/>
            </a:prstGeom>
            <a:ln w="38100">
              <a:solidFill>
                <a:srgbClr val="FFFF66"/>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9072483" y="1745830"/>
              <a:ext cx="1600744" cy="615553"/>
            </a:xfrm>
            <a:prstGeom prst="rect">
              <a:avLst/>
            </a:prstGeom>
            <a:noFill/>
          </p:spPr>
          <p:txBody>
            <a:bodyPr wrap="square" rtlCol="0">
              <a:spAutoFit/>
            </a:bodyPr>
            <a:lstStyle/>
            <a:p>
              <a:pPr defTabSz="1371600"/>
              <a:r>
                <a:rPr lang="en-US" sz="2700" dirty="0">
                  <a:solidFill>
                    <a:srgbClr val="FFFFFF"/>
                  </a:solidFill>
                  <a:latin typeface="Calibri" panose="020F0502020204030204"/>
                </a:rPr>
                <a:t>Spike/Cluster Areas</a:t>
              </a:r>
            </a:p>
          </p:txBody>
        </p:sp>
        <p:cxnSp>
          <p:nvCxnSpPr>
            <p:cNvPr id="27" name="Straight Arrow Connector 26"/>
            <p:cNvCxnSpPr/>
            <p:nvPr/>
          </p:nvCxnSpPr>
          <p:spPr>
            <a:xfrm flipV="1">
              <a:off x="8048587" y="2344865"/>
              <a:ext cx="947426" cy="1048114"/>
            </a:xfrm>
            <a:prstGeom prst="straightConnector1">
              <a:avLst/>
            </a:prstGeom>
            <a:ln w="38100">
              <a:solidFill>
                <a:srgbClr val="FFFF66"/>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8014399" y="4268551"/>
              <a:ext cx="1142170" cy="893295"/>
            </a:xfrm>
            <a:prstGeom prst="straightConnector1">
              <a:avLst/>
            </a:prstGeom>
            <a:ln w="38100">
              <a:solidFill>
                <a:srgbClr val="FFFF66"/>
              </a:solidFill>
              <a:tailEnd type="triangle"/>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9184972" y="4998204"/>
              <a:ext cx="1804511" cy="892552"/>
            </a:xfrm>
            <a:prstGeom prst="rect">
              <a:avLst/>
            </a:prstGeom>
            <a:noFill/>
          </p:spPr>
          <p:txBody>
            <a:bodyPr wrap="square" rtlCol="0">
              <a:spAutoFit/>
            </a:bodyPr>
            <a:lstStyle/>
            <a:p>
              <a:pPr defTabSz="1371600"/>
              <a:r>
                <a:rPr lang="en-US" sz="2700" dirty="0">
                  <a:solidFill>
                    <a:srgbClr val="FFFFFF"/>
                  </a:solidFill>
                  <a:latin typeface="Calibri" panose="020F0502020204030204"/>
                </a:rPr>
                <a:t>Community &amp; Neighborhood Events</a:t>
              </a:r>
            </a:p>
          </p:txBody>
        </p:sp>
      </p:grpSp>
      <p:grpSp>
        <p:nvGrpSpPr>
          <p:cNvPr id="14" name="Group 13"/>
          <p:cNvGrpSpPr/>
          <p:nvPr/>
        </p:nvGrpSpPr>
        <p:grpSpPr>
          <a:xfrm>
            <a:off x="651587" y="2164300"/>
            <a:ext cx="4961691" cy="7485710"/>
            <a:chOff x="434391" y="1442866"/>
            <a:chExt cx="3307794" cy="4990473"/>
          </a:xfrm>
        </p:grpSpPr>
        <p:cxnSp>
          <p:nvCxnSpPr>
            <p:cNvPr id="40" name="Straight Arrow Connector 39"/>
            <p:cNvCxnSpPr/>
            <p:nvPr/>
          </p:nvCxnSpPr>
          <p:spPr>
            <a:xfrm flipH="1" flipV="1">
              <a:off x="2210562" y="1937468"/>
              <a:ext cx="852412" cy="1215743"/>
            </a:xfrm>
            <a:prstGeom prst="straightConnector1">
              <a:avLst/>
            </a:prstGeom>
            <a:ln w="3810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1319733" y="1442866"/>
              <a:ext cx="1288472" cy="615553"/>
            </a:xfrm>
            <a:prstGeom prst="rect">
              <a:avLst/>
            </a:prstGeom>
            <a:noFill/>
          </p:spPr>
          <p:txBody>
            <a:bodyPr wrap="square" rtlCol="0">
              <a:spAutoFit/>
            </a:bodyPr>
            <a:lstStyle/>
            <a:p>
              <a:pPr defTabSz="1371600"/>
              <a:r>
                <a:rPr lang="en-US" sz="2700" dirty="0">
                  <a:solidFill>
                    <a:srgbClr val="FFFFFF"/>
                  </a:solidFill>
                  <a:latin typeface="Calibri" panose="020F0502020204030204"/>
                </a:rPr>
                <a:t>Rescue Mission </a:t>
              </a:r>
            </a:p>
          </p:txBody>
        </p:sp>
        <p:sp>
          <p:nvSpPr>
            <p:cNvPr id="42" name="TextBox 41"/>
            <p:cNvSpPr txBox="1"/>
            <p:nvPr/>
          </p:nvSpPr>
          <p:spPr>
            <a:xfrm>
              <a:off x="604776" y="4510928"/>
              <a:ext cx="1288472" cy="615553"/>
            </a:xfrm>
            <a:prstGeom prst="rect">
              <a:avLst/>
            </a:prstGeom>
            <a:noFill/>
          </p:spPr>
          <p:txBody>
            <a:bodyPr wrap="square" rtlCol="0">
              <a:spAutoFit/>
            </a:bodyPr>
            <a:lstStyle/>
            <a:p>
              <a:pPr defTabSz="1371600"/>
              <a:r>
                <a:rPr lang="en-US" sz="2700" dirty="0">
                  <a:solidFill>
                    <a:srgbClr val="FFFFFF"/>
                  </a:solidFill>
                  <a:latin typeface="Calibri" panose="020F0502020204030204"/>
                </a:rPr>
                <a:t>Inpatient Treatment</a:t>
              </a:r>
            </a:p>
          </p:txBody>
        </p:sp>
        <p:cxnSp>
          <p:nvCxnSpPr>
            <p:cNvPr id="43" name="Straight Arrow Connector 42"/>
            <p:cNvCxnSpPr/>
            <p:nvPr/>
          </p:nvCxnSpPr>
          <p:spPr>
            <a:xfrm flipH="1" flipV="1">
              <a:off x="1530333" y="3302465"/>
              <a:ext cx="1307943" cy="322771"/>
            </a:xfrm>
            <a:prstGeom prst="straightConnector1">
              <a:avLst/>
            </a:prstGeom>
            <a:ln w="3810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a:off x="1492026" y="3874497"/>
              <a:ext cx="1288262" cy="57035"/>
            </a:xfrm>
            <a:prstGeom prst="straightConnector1">
              <a:avLst/>
            </a:prstGeom>
            <a:ln w="3810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a:off x="1813019" y="4069080"/>
              <a:ext cx="1070439" cy="745028"/>
            </a:xfrm>
            <a:prstGeom prst="straightConnector1">
              <a:avLst/>
            </a:prstGeom>
            <a:ln w="3810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644466" y="2758861"/>
              <a:ext cx="1288472" cy="338554"/>
            </a:xfrm>
            <a:prstGeom prst="rect">
              <a:avLst/>
            </a:prstGeom>
            <a:noFill/>
          </p:spPr>
          <p:txBody>
            <a:bodyPr wrap="square" rtlCol="0">
              <a:spAutoFit/>
            </a:bodyPr>
            <a:lstStyle/>
            <a:p>
              <a:pPr defTabSz="1371600"/>
              <a:r>
                <a:rPr lang="en-US" sz="2700" dirty="0" err="1">
                  <a:solidFill>
                    <a:srgbClr val="FFFFFF"/>
                  </a:solidFill>
                  <a:latin typeface="Calibri" panose="020F0502020204030204"/>
                </a:rPr>
                <a:t>Helio</a:t>
              </a:r>
              <a:r>
                <a:rPr lang="en-US" sz="2700" dirty="0">
                  <a:solidFill>
                    <a:srgbClr val="FFFFFF"/>
                  </a:solidFill>
                  <a:latin typeface="Calibri" panose="020F0502020204030204"/>
                </a:rPr>
                <a:t> Health</a:t>
              </a:r>
            </a:p>
          </p:txBody>
        </p:sp>
        <p:sp>
          <p:nvSpPr>
            <p:cNvPr id="47" name="TextBox 46"/>
            <p:cNvSpPr txBox="1"/>
            <p:nvPr/>
          </p:nvSpPr>
          <p:spPr>
            <a:xfrm>
              <a:off x="434391" y="3640412"/>
              <a:ext cx="1288472" cy="615553"/>
            </a:xfrm>
            <a:prstGeom prst="rect">
              <a:avLst/>
            </a:prstGeom>
            <a:noFill/>
          </p:spPr>
          <p:txBody>
            <a:bodyPr wrap="square" rtlCol="0">
              <a:spAutoFit/>
            </a:bodyPr>
            <a:lstStyle/>
            <a:p>
              <a:pPr defTabSz="1371600"/>
              <a:r>
                <a:rPr lang="en-US" sz="2700" dirty="0">
                  <a:solidFill>
                    <a:srgbClr val="FFFFFF"/>
                  </a:solidFill>
                  <a:latin typeface="Calibri" panose="020F0502020204030204"/>
                </a:rPr>
                <a:t>Beacon Center</a:t>
              </a:r>
            </a:p>
          </p:txBody>
        </p:sp>
        <p:sp>
          <p:nvSpPr>
            <p:cNvPr id="48" name="TextBox 47"/>
            <p:cNvSpPr txBox="1"/>
            <p:nvPr/>
          </p:nvSpPr>
          <p:spPr>
            <a:xfrm>
              <a:off x="2141441" y="5817786"/>
              <a:ext cx="1600744" cy="615553"/>
            </a:xfrm>
            <a:prstGeom prst="rect">
              <a:avLst/>
            </a:prstGeom>
            <a:noFill/>
          </p:spPr>
          <p:txBody>
            <a:bodyPr wrap="square" rtlCol="0">
              <a:spAutoFit/>
            </a:bodyPr>
            <a:lstStyle/>
            <a:p>
              <a:pPr defTabSz="1371600"/>
              <a:r>
                <a:rPr lang="en-US" sz="2700" dirty="0">
                  <a:solidFill>
                    <a:srgbClr val="FFFFFF"/>
                  </a:solidFill>
                  <a:latin typeface="Calibri" panose="020F0502020204030204"/>
                </a:rPr>
                <a:t>Housing, Food, Shelter</a:t>
              </a:r>
            </a:p>
          </p:txBody>
        </p:sp>
        <p:cxnSp>
          <p:nvCxnSpPr>
            <p:cNvPr id="49" name="Straight Arrow Connector 48"/>
            <p:cNvCxnSpPr/>
            <p:nvPr/>
          </p:nvCxnSpPr>
          <p:spPr>
            <a:xfrm flipH="1">
              <a:off x="2217875" y="4336759"/>
              <a:ext cx="837785" cy="1039634"/>
            </a:xfrm>
            <a:prstGeom prst="straightConnector1">
              <a:avLst/>
            </a:prstGeom>
            <a:ln w="3810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1680438" y="2621635"/>
              <a:ext cx="1232431" cy="754448"/>
            </a:xfrm>
            <a:prstGeom prst="straightConnector1">
              <a:avLst/>
            </a:prstGeom>
            <a:ln w="3810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727719" y="2213508"/>
              <a:ext cx="1288472" cy="338554"/>
            </a:xfrm>
            <a:prstGeom prst="rect">
              <a:avLst/>
            </a:prstGeom>
            <a:noFill/>
          </p:spPr>
          <p:txBody>
            <a:bodyPr wrap="square" rtlCol="0">
              <a:spAutoFit/>
            </a:bodyPr>
            <a:lstStyle/>
            <a:p>
              <a:pPr defTabSz="1371600"/>
              <a:r>
                <a:rPr lang="en-US" sz="2700" dirty="0">
                  <a:solidFill>
                    <a:srgbClr val="FFFFFF"/>
                  </a:solidFill>
                  <a:latin typeface="Calibri" panose="020F0502020204030204"/>
                </a:rPr>
                <a:t>CRC</a:t>
              </a:r>
            </a:p>
          </p:txBody>
        </p:sp>
        <p:cxnSp>
          <p:nvCxnSpPr>
            <p:cNvPr id="36" name="Straight Arrow Connector 35"/>
            <p:cNvCxnSpPr/>
            <p:nvPr/>
          </p:nvCxnSpPr>
          <p:spPr>
            <a:xfrm flipH="1">
              <a:off x="3003830" y="4439143"/>
              <a:ext cx="250061" cy="1300249"/>
            </a:xfrm>
            <a:prstGeom prst="straightConnector1">
              <a:avLst/>
            </a:prstGeom>
            <a:ln w="3810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1008182" y="5306560"/>
              <a:ext cx="1288472" cy="892552"/>
            </a:xfrm>
            <a:prstGeom prst="rect">
              <a:avLst/>
            </a:prstGeom>
            <a:noFill/>
          </p:spPr>
          <p:txBody>
            <a:bodyPr wrap="square" rtlCol="0">
              <a:spAutoFit/>
            </a:bodyPr>
            <a:lstStyle/>
            <a:p>
              <a:pPr defTabSz="1371600"/>
              <a:r>
                <a:rPr lang="en-US" sz="2700" dirty="0">
                  <a:solidFill>
                    <a:srgbClr val="FFFFFF"/>
                  </a:solidFill>
                  <a:latin typeface="Calibri" panose="020F0502020204030204"/>
                </a:rPr>
                <a:t>Syringe Exchange Services</a:t>
              </a:r>
            </a:p>
          </p:txBody>
        </p:sp>
      </p:grpSp>
    </p:spTree>
    <p:extLst>
      <p:ext uri="{BB962C8B-B14F-4D97-AF65-F5344CB8AC3E}">
        <p14:creationId xmlns:p14="http://schemas.microsoft.com/office/powerpoint/2010/main" val="3891135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33" grpId="0"/>
      <p:bldP spid="37" grpId="0"/>
      <p:bldP spid="38"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0EFD7"/>
        </a:solidFill>
        <a:effectLst/>
      </p:bgPr>
    </p:bg>
    <p:spTree>
      <p:nvGrpSpPr>
        <p:cNvPr id="1" name=""/>
        <p:cNvGrpSpPr/>
        <p:nvPr/>
      </p:nvGrpSpPr>
      <p:grpSpPr>
        <a:xfrm>
          <a:off x="0" y="0"/>
          <a:ext cx="0" cy="0"/>
          <a:chOff x="0" y="0"/>
          <a:chExt cx="0" cy="0"/>
        </a:xfrm>
      </p:grpSpPr>
      <p:grpSp>
        <p:nvGrpSpPr>
          <p:cNvPr id="2" name="Group 2"/>
          <p:cNvGrpSpPr/>
          <p:nvPr/>
        </p:nvGrpSpPr>
        <p:grpSpPr>
          <a:xfrm>
            <a:off x="-585584" y="-135460"/>
            <a:ext cx="20296468" cy="2970910"/>
            <a:chOff x="0" y="0"/>
            <a:chExt cx="6865719" cy="1004974"/>
          </a:xfrm>
        </p:grpSpPr>
        <p:sp>
          <p:nvSpPr>
            <p:cNvPr id="3" name="Freeform 3"/>
            <p:cNvSpPr/>
            <p:nvPr/>
          </p:nvSpPr>
          <p:spPr>
            <a:xfrm>
              <a:off x="0" y="0"/>
              <a:ext cx="6865719" cy="1004974"/>
            </a:xfrm>
            <a:custGeom>
              <a:avLst/>
              <a:gdLst/>
              <a:ahLst/>
              <a:cxnLst/>
              <a:rect l="l" t="t" r="r" b="b"/>
              <a:pathLst>
                <a:path w="6865719" h="1004974">
                  <a:moveTo>
                    <a:pt x="0" y="0"/>
                  </a:moveTo>
                  <a:lnTo>
                    <a:pt x="6865719" y="0"/>
                  </a:lnTo>
                  <a:lnTo>
                    <a:pt x="6865719" y="1004974"/>
                  </a:lnTo>
                  <a:lnTo>
                    <a:pt x="0" y="1004974"/>
                  </a:lnTo>
                  <a:close/>
                </a:path>
              </a:pathLst>
            </a:custGeom>
            <a:solidFill>
              <a:srgbClr val="FFDE59"/>
            </a:solidFill>
          </p:spPr>
        </p:sp>
      </p:grpSp>
      <p:sp>
        <p:nvSpPr>
          <p:cNvPr id="4" name="TextBox 4"/>
          <p:cNvSpPr txBox="1"/>
          <p:nvPr/>
        </p:nvSpPr>
        <p:spPr>
          <a:xfrm>
            <a:off x="2102679" y="796316"/>
            <a:ext cx="14082642" cy="1174032"/>
          </a:xfrm>
          <a:prstGeom prst="rect">
            <a:avLst/>
          </a:prstGeom>
        </p:spPr>
        <p:txBody>
          <a:bodyPr lIns="0" tIns="0" rIns="0" bIns="0" rtlCol="0" anchor="t">
            <a:spAutoFit/>
          </a:bodyPr>
          <a:lstStyle/>
          <a:p>
            <a:pPr algn="l">
              <a:lnSpc>
                <a:spcPts val="8957"/>
              </a:lnSpc>
            </a:pPr>
            <a:r>
              <a:rPr lang="en-US" sz="8143">
                <a:solidFill>
                  <a:srgbClr val="303030"/>
                </a:solidFill>
                <a:latin typeface="Montserrat Classic Bold"/>
              </a:rPr>
              <a:t>Current Projects Overview</a:t>
            </a:r>
          </a:p>
        </p:txBody>
      </p:sp>
      <p:sp>
        <p:nvSpPr>
          <p:cNvPr id="5" name="TextBox 5"/>
          <p:cNvSpPr txBox="1"/>
          <p:nvPr/>
        </p:nvSpPr>
        <p:spPr>
          <a:xfrm>
            <a:off x="1743353" y="3547650"/>
            <a:ext cx="15638594" cy="5396295"/>
          </a:xfrm>
          <a:prstGeom prst="rect">
            <a:avLst/>
          </a:prstGeom>
        </p:spPr>
        <p:txBody>
          <a:bodyPr lIns="0" tIns="0" rIns="0" bIns="0" rtlCol="0" anchor="t">
            <a:spAutoFit/>
          </a:bodyPr>
          <a:lstStyle/>
          <a:p>
            <a:pPr marL="618544" lvl="1" indent="-309272">
              <a:lnSpc>
                <a:spcPts val="4297"/>
              </a:lnSpc>
              <a:buFont typeface="Arial"/>
              <a:buChar char="•"/>
            </a:pPr>
            <a:r>
              <a:rPr lang="en-US" sz="2864">
                <a:solidFill>
                  <a:srgbClr val="303030"/>
                </a:solidFill>
                <a:latin typeface="Montserrat Light"/>
              </a:rPr>
              <a:t>OTF Website</a:t>
            </a:r>
          </a:p>
          <a:p>
            <a:pPr>
              <a:lnSpc>
                <a:spcPts val="4297"/>
              </a:lnSpc>
            </a:pPr>
            <a:endParaRPr lang="en-US" sz="2864">
              <a:solidFill>
                <a:srgbClr val="303030"/>
              </a:solidFill>
              <a:latin typeface="Montserrat Light"/>
            </a:endParaRPr>
          </a:p>
          <a:p>
            <a:pPr marL="618544" lvl="1" indent="-309272">
              <a:lnSpc>
                <a:spcPts val="4297"/>
              </a:lnSpc>
              <a:buFont typeface="Arial"/>
              <a:buChar char="•"/>
            </a:pPr>
            <a:r>
              <a:rPr lang="en-US" sz="2864">
                <a:solidFill>
                  <a:srgbClr val="303030"/>
                </a:solidFill>
                <a:latin typeface="Montserrat Light"/>
              </a:rPr>
              <a:t>Narcan Cabinets</a:t>
            </a:r>
          </a:p>
          <a:p>
            <a:pPr>
              <a:lnSpc>
                <a:spcPts val="4297"/>
              </a:lnSpc>
            </a:pPr>
            <a:endParaRPr lang="en-US" sz="2864">
              <a:solidFill>
                <a:srgbClr val="303030"/>
              </a:solidFill>
              <a:latin typeface="Montserrat Light"/>
            </a:endParaRPr>
          </a:p>
          <a:p>
            <a:pPr marL="618544" lvl="1" indent="-309272">
              <a:lnSpc>
                <a:spcPts val="4297"/>
              </a:lnSpc>
              <a:buFont typeface="Arial"/>
              <a:buChar char="•"/>
            </a:pPr>
            <a:r>
              <a:rPr lang="en-US" sz="2864">
                <a:solidFill>
                  <a:srgbClr val="303030"/>
                </a:solidFill>
                <a:latin typeface="Montserrat Light"/>
              </a:rPr>
              <a:t>Fentanyl Test Strips</a:t>
            </a:r>
          </a:p>
          <a:p>
            <a:pPr>
              <a:lnSpc>
                <a:spcPts val="4297"/>
              </a:lnSpc>
            </a:pPr>
            <a:endParaRPr lang="en-US" sz="2864">
              <a:solidFill>
                <a:srgbClr val="303030"/>
              </a:solidFill>
              <a:latin typeface="Montserrat Light"/>
            </a:endParaRPr>
          </a:p>
          <a:p>
            <a:pPr marL="618544" lvl="1" indent="-309272">
              <a:lnSpc>
                <a:spcPts val="4297"/>
              </a:lnSpc>
              <a:buFont typeface="Arial"/>
              <a:buChar char="•"/>
            </a:pPr>
            <a:r>
              <a:rPr lang="en-US" sz="2864">
                <a:solidFill>
                  <a:srgbClr val="303030"/>
                </a:solidFill>
                <a:latin typeface="Montserrat Light"/>
              </a:rPr>
              <a:t>Peer Alliance Program (Expanding peer workforce)</a:t>
            </a:r>
          </a:p>
          <a:p>
            <a:pPr>
              <a:lnSpc>
                <a:spcPts val="4297"/>
              </a:lnSpc>
            </a:pPr>
            <a:endParaRPr lang="en-US" sz="2864">
              <a:solidFill>
                <a:srgbClr val="303030"/>
              </a:solidFill>
              <a:latin typeface="Montserrat Light"/>
            </a:endParaRPr>
          </a:p>
          <a:p>
            <a:pPr marL="618544" lvl="1" indent="-309272" algn="l">
              <a:lnSpc>
                <a:spcPts val="4297"/>
              </a:lnSpc>
              <a:buFont typeface="Arial"/>
              <a:buChar char="•"/>
            </a:pPr>
            <a:r>
              <a:rPr lang="en-US" sz="2864">
                <a:solidFill>
                  <a:srgbClr val="303030"/>
                </a:solidFill>
                <a:latin typeface="Montserrat Light"/>
              </a:rPr>
              <a:t>NY MATTERS Program Expansion (Regional Hospitals &amp; Clinics, and Primary Care Providers)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0EFD7"/>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t="27211" b="61099"/>
          <a:stretch>
            <a:fillRect/>
          </a:stretch>
        </p:blipFill>
        <p:spPr>
          <a:xfrm>
            <a:off x="-574106" y="-190281"/>
            <a:ext cx="20857885" cy="2437961"/>
          </a:xfrm>
          <a:prstGeom prst="rect">
            <a:avLst/>
          </a:prstGeom>
        </p:spPr>
      </p:pic>
      <p:sp>
        <p:nvSpPr>
          <p:cNvPr id="3" name="TextBox 3"/>
          <p:cNvSpPr txBox="1"/>
          <p:nvPr/>
        </p:nvSpPr>
        <p:spPr>
          <a:xfrm>
            <a:off x="2461151" y="526819"/>
            <a:ext cx="13365698" cy="1435984"/>
          </a:xfrm>
          <a:prstGeom prst="rect">
            <a:avLst/>
          </a:prstGeom>
        </p:spPr>
        <p:txBody>
          <a:bodyPr lIns="0" tIns="0" rIns="0" bIns="0" rtlCol="0" anchor="t">
            <a:spAutoFit/>
          </a:bodyPr>
          <a:lstStyle/>
          <a:p>
            <a:pPr algn="ctr">
              <a:lnSpc>
                <a:spcPts val="5496"/>
              </a:lnSpc>
            </a:pPr>
            <a:r>
              <a:rPr lang="en-US" sz="5785">
                <a:solidFill>
                  <a:srgbClr val="FFFFFF"/>
                </a:solidFill>
                <a:latin typeface="Source Serif Pro Bold"/>
              </a:rPr>
              <a:t>Updated Federal Buprenorphine Waiver Certification Guidelines</a:t>
            </a:r>
          </a:p>
        </p:txBody>
      </p:sp>
      <p:sp>
        <p:nvSpPr>
          <p:cNvPr id="4" name="TextBox 4"/>
          <p:cNvSpPr txBox="1"/>
          <p:nvPr/>
        </p:nvSpPr>
        <p:spPr>
          <a:xfrm>
            <a:off x="2329808" y="3392940"/>
            <a:ext cx="13628385" cy="5386090"/>
          </a:xfrm>
          <a:prstGeom prst="rect">
            <a:avLst/>
          </a:prstGeom>
        </p:spPr>
        <p:txBody>
          <a:bodyPr lIns="0" tIns="0" rIns="0" bIns="0" rtlCol="0" anchor="t">
            <a:spAutoFit/>
          </a:bodyPr>
          <a:lstStyle/>
          <a:p>
            <a:pPr marL="599632" lvl="1" indent="-299816" algn="just">
              <a:lnSpc>
                <a:spcPts val="4166"/>
              </a:lnSpc>
              <a:buFont typeface="Arial"/>
              <a:buChar char="•"/>
            </a:pPr>
            <a:r>
              <a:rPr lang="en-US" sz="2777" dirty="0">
                <a:solidFill>
                  <a:srgbClr val="000000"/>
                </a:solidFill>
                <a:latin typeface="Montserrat Light"/>
              </a:rPr>
              <a:t>Updated federal guidelines now exempt physicians, PAs and NPs from federal certification requirements related to training, counseling and other ancillary services that are part of the process for obtaining a waiver to treat up to 30 patients with buprenorphine.</a:t>
            </a:r>
          </a:p>
          <a:p>
            <a:pPr algn="just">
              <a:lnSpc>
                <a:spcPts val="4166"/>
              </a:lnSpc>
            </a:pPr>
            <a:endParaRPr lang="en-US" sz="2777" dirty="0">
              <a:solidFill>
                <a:srgbClr val="000000"/>
              </a:solidFill>
              <a:latin typeface="Montserrat Light"/>
            </a:endParaRPr>
          </a:p>
          <a:p>
            <a:pPr algn="just">
              <a:lnSpc>
                <a:spcPts val="4166"/>
              </a:lnSpc>
            </a:pPr>
            <a:endParaRPr lang="en-US" sz="2777" dirty="0">
              <a:solidFill>
                <a:srgbClr val="000000"/>
              </a:solidFill>
              <a:latin typeface="Montserrat Light"/>
            </a:endParaRPr>
          </a:p>
          <a:p>
            <a:pPr marL="599632" lvl="1" indent="-299816" algn="just">
              <a:lnSpc>
                <a:spcPts val="4166"/>
              </a:lnSpc>
              <a:buFont typeface="Arial"/>
              <a:buChar char="•"/>
            </a:pPr>
            <a:r>
              <a:rPr lang="en-US" sz="2780" dirty="0">
                <a:solidFill>
                  <a:srgbClr val="000000"/>
                </a:solidFill>
                <a:latin typeface="Montserrat Light" panose="020B0604020202020204" charset="0"/>
              </a:rPr>
              <a:t>Practitioners utilizing the exemption are limited to treating no more than 30 patients at any one time. Practitioners who do not wish to practice under the exemption and its attendant 30 patient limit may seek a waiver per established protocols.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0EFD7"/>
        </a:solidFill>
        <a:effectLst/>
      </p:bgPr>
    </p:bg>
    <p:spTree>
      <p:nvGrpSpPr>
        <p:cNvPr id="1" name=""/>
        <p:cNvGrpSpPr/>
        <p:nvPr/>
      </p:nvGrpSpPr>
      <p:grpSpPr>
        <a:xfrm>
          <a:off x="0" y="0"/>
          <a:ext cx="0" cy="0"/>
          <a:chOff x="0" y="0"/>
          <a:chExt cx="0" cy="0"/>
        </a:xfrm>
      </p:grpSpPr>
      <p:grpSp>
        <p:nvGrpSpPr>
          <p:cNvPr id="2" name="Group 2"/>
          <p:cNvGrpSpPr/>
          <p:nvPr/>
        </p:nvGrpSpPr>
        <p:grpSpPr>
          <a:xfrm>
            <a:off x="-585584" y="-135460"/>
            <a:ext cx="20296468" cy="2970910"/>
            <a:chOff x="0" y="0"/>
            <a:chExt cx="6865719" cy="1004974"/>
          </a:xfrm>
        </p:grpSpPr>
        <p:sp>
          <p:nvSpPr>
            <p:cNvPr id="3" name="Freeform 3"/>
            <p:cNvSpPr/>
            <p:nvPr/>
          </p:nvSpPr>
          <p:spPr>
            <a:xfrm>
              <a:off x="0" y="0"/>
              <a:ext cx="6865719" cy="1004974"/>
            </a:xfrm>
            <a:custGeom>
              <a:avLst/>
              <a:gdLst/>
              <a:ahLst/>
              <a:cxnLst/>
              <a:rect l="l" t="t" r="r" b="b"/>
              <a:pathLst>
                <a:path w="6865719" h="1004974">
                  <a:moveTo>
                    <a:pt x="0" y="0"/>
                  </a:moveTo>
                  <a:lnTo>
                    <a:pt x="6865719" y="0"/>
                  </a:lnTo>
                  <a:lnTo>
                    <a:pt x="6865719" y="1004974"/>
                  </a:lnTo>
                  <a:lnTo>
                    <a:pt x="0" y="1004974"/>
                  </a:lnTo>
                  <a:close/>
                </a:path>
              </a:pathLst>
            </a:custGeom>
            <a:solidFill>
              <a:srgbClr val="FFDE59"/>
            </a:solidFill>
          </p:spPr>
        </p:sp>
      </p:grpSp>
      <p:sp>
        <p:nvSpPr>
          <p:cNvPr id="4" name="TextBox 4"/>
          <p:cNvSpPr txBox="1"/>
          <p:nvPr/>
        </p:nvSpPr>
        <p:spPr>
          <a:xfrm>
            <a:off x="5876898" y="838385"/>
            <a:ext cx="6695555" cy="1293767"/>
          </a:xfrm>
          <a:prstGeom prst="rect">
            <a:avLst/>
          </a:prstGeom>
        </p:spPr>
        <p:txBody>
          <a:bodyPr lIns="0" tIns="0" rIns="0" bIns="0" rtlCol="0" anchor="t">
            <a:spAutoFit/>
          </a:bodyPr>
          <a:lstStyle/>
          <a:p>
            <a:pPr algn="l">
              <a:lnSpc>
                <a:spcPts val="9902"/>
              </a:lnSpc>
            </a:pPr>
            <a:r>
              <a:rPr lang="en-US" sz="9002">
                <a:solidFill>
                  <a:srgbClr val="303030"/>
                </a:solidFill>
                <a:latin typeface="Montserrat Classic Bold"/>
              </a:rPr>
              <a:t>Thank you!</a:t>
            </a:r>
          </a:p>
        </p:txBody>
      </p:sp>
      <p:sp>
        <p:nvSpPr>
          <p:cNvPr id="5" name="TextBox 5"/>
          <p:cNvSpPr txBox="1"/>
          <p:nvPr/>
        </p:nvSpPr>
        <p:spPr>
          <a:xfrm>
            <a:off x="1533622" y="3741382"/>
            <a:ext cx="16058056" cy="3141886"/>
          </a:xfrm>
          <a:prstGeom prst="rect">
            <a:avLst/>
          </a:prstGeom>
        </p:spPr>
        <p:txBody>
          <a:bodyPr lIns="0" tIns="0" rIns="0" bIns="0" rtlCol="0" anchor="t">
            <a:spAutoFit/>
          </a:bodyPr>
          <a:lstStyle/>
          <a:p>
            <a:pPr marL="705247" lvl="1" indent="-352624">
              <a:lnSpc>
                <a:spcPts val="4899"/>
              </a:lnSpc>
              <a:buFont typeface="Arial"/>
              <a:buChar char="•"/>
            </a:pPr>
            <a:r>
              <a:rPr lang="en-US" sz="3266" dirty="0">
                <a:solidFill>
                  <a:srgbClr val="303030"/>
                </a:solidFill>
                <a:latin typeface="Montserrat Light Bold"/>
              </a:rPr>
              <a:t>Next Meeting:</a:t>
            </a:r>
          </a:p>
          <a:p>
            <a:pPr marL="2115742" lvl="3" indent="-528935">
              <a:lnSpc>
                <a:spcPts val="4899"/>
              </a:lnSpc>
              <a:buFont typeface="Arial"/>
              <a:buChar char="￭"/>
            </a:pPr>
            <a:r>
              <a:rPr lang="en-US" sz="3266" dirty="0">
                <a:solidFill>
                  <a:srgbClr val="303030"/>
                </a:solidFill>
                <a:latin typeface="Montserrat Light"/>
              </a:rPr>
              <a:t>October 2021 (Date TBA)</a:t>
            </a:r>
          </a:p>
          <a:p>
            <a:pPr>
              <a:lnSpc>
                <a:spcPts val="4899"/>
              </a:lnSpc>
            </a:pPr>
            <a:endParaRPr lang="en-US" sz="3266" dirty="0">
              <a:solidFill>
                <a:srgbClr val="303030"/>
              </a:solidFill>
              <a:latin typeface="Montserrat Light"/>
            </a:endParaRPr>
          </a:p>
          <a:p>
            <a:pPr marL="705247" lvl="1" indent="-352624">
              <a:lnSpc>
                <a:spcPts val="4899"/>
              </a:lnSpc>
              <a:buFont typeface="Arial"/>
              <a:buChar char="•"/>
            </a:pPr>
            <a:r>
              <a:rPr lang="en-US" sz="3266" dirty="0">
                <a:solidFill>
                  <a:srgbClr val="303030"/>
                </a:solidFill>
                <a:latin typeface="Montserrat Light Bold"/>
              </a:rPr>
              <a:t>Quarterly </a:t>
            </a:r>
            <a:r>
              <a:rPr lang="en-US" sz="3266" dirty="0" smtClean="0">
                <a:solidFill>
                  <a:srgbClr val="303030"/>
                </a:solidFill>
                <a:latin typeface="Montserrat Light Bold"/>
              </a:rPr>
              <a:t>Task Force Meetings, Steering Committee Meetings &amp; Workgroup Meetings to be scheduled. </a:t>
            </a:r>
            <a:endParaRPr lang="en-US" sz="3266" dirty="0">
              <a:solidFill>
                <a:srgbClr val="303030"/>
              </a:solidFill>
              <a:latin typeface="Montserrat Light Bold"/>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3275344"/>
            <a:ext cx="16230600" cy="2499039"/>
          </a:xfrm>
          <a:prstGeom prst="rect">
            <a:avLst/>
          </a:prstGeom>
        </p:spPr>
        <p:txBody>
          <a:bodyPr lIns="0" tIns="0" rIns="0" bIns="0" rtlCol="0" anchor="t">
            <a:spAutoFit/>
          </a:bodyPr>
          <a:lstStyle/>
          <a:p>
            <a:pPr marL="573953" lvl="1" indent="-286976">
              <a:lnSpc>
                <a:spcPts val="3987"/>
              </a:lnSpc>
              <a:buFont typeface="Arial"/>
              <a:buChar char="•"/>
            </a:pPr>
            <a:r>
              <a:rPr lang="en-US" sz="2658" dirty="0">
                <a:solidFill>
                  <a:srgbClr val="000000"/>
                </a:solidFill>
                <a:latin typeface="Montserrat Light"/>
              </a:rPr>
              <a:t>Enter your </a:t>
            </a:r>
            <a:r>
              <a:rPr lang="en-US" sz="2658" u="sng" dirty="0">
                <a:solidFill>
                  <a:srgbClr val="000000"/>
                </a:solidFill>
                <a:latin typeface="Montserrat Light"/>
              </a:rPr>
              <a:t>NAME</a:t>
            </a:r>
            <a:r>
              <a:rPr lang="en-US" sz="2658" dirty="0">
                <a:solidFill>
                  <a:srgbClr val="000000"/>
                </a:solidFill>
                <a:latin typeface="Montserrat Light"/>
              </a:rPr>
              <a:t> and </a:t>
            </a:r>
            <a:r>
              <a:rPr lang="en-US" sz="2658" u="sng" dirty="0">
                <a:solidFill>
                  <a:srgbClr val="000000"/>
                </a:solidFill>
                <a:latin typeface="Montserrat Light"/>
              </a:rPr>
              <a:t>ORGANIZATION</a:t>
            </a:r>
            <a:r>
              <a:rPr lang="en-US" sz="2658" dirty="0">
                <a:solidFill>
                  <a:srgbClr val="000000"/>
                </a:solidFill>
                <a:latin typeface="Montserrat Light"/>
              </a:rPr>
              <a:t> in the chat box. </a:t>
            </a:r>
          </a:p>
          <a:p>
            <a:pPr>
              <a:lnSpc>
                <a:spcPts val="3987"/>
              </a:lnSpc>
            </a:pPr>
            <a:endParaRPr lang="en-US" sz="2658" dirty="0">
              <a:solidFill>
                <a:srgbClr val="000000"/>
              </a:solidFill>
              <a:latin typeface="Montserrat Light"/>
            </a:endParaRPr>
          </a:p>
          <a:p>
            <a:pPr marL="573953" lvl="1" indent="-286976">
              <a:lnSpc>
                <a:spcPts val="3987"/>
              </a:lnSpc>
              <a:buFont typeface="Arial"/>
              <a:buChar char="•"/>
            </a:pPr>
            <a:r>
              <a:rPr lang="en-US" sz="2658" dirty="0">
                <a:solidFill>
                  <a:srgbClr val="000000"/>
                </a:solidFill>
                <a:latin typeface="Montserrat Light"/>
              </a:rPr>
              <a:t>Please keep your microphone muted, unless you are speaking.</a:t>
            </a:r>
          </a:p>
          <a:p>
            <a:pPr>
              <a:lnSpc>
                <a:spcPts val="3987"/>
              </a:lnSpc>
            </a:pPr>
            <a:endParaRPr lang="en-US" sz="2658" dirty="0">
              <a:solidFill>
                <a:srgbClr val="000000"/>
              </a:solidFill>
              <a:latin typeface="Montserrat Light"/>
            </a:endParaRPr>
          </a:p>
          <a:p>
            <a:pPr marL="573954" lvl="1" indent="-286977" algn="l">
              <a:lnSpc>
                <a:spcPts val="3987"/>
              </a:lnSpc>
              <a:buFont typeface="Arial"/>
              <a:buChar char="•"/>
            </a:pPr>
            <a:r>
              <a:rPr lang="en-US" sz="2658" dirty="0">
                <a:solidFill>
                  <a:srgbClr val="000000"/>
                </a:solidFill>
                <a:latin typeface="Montserrat Light"/>
              </a:rPr>
              <a:t>The contents of this presentation will be sent out via email following today's meeting.</a:t>
            </a:r>
          </a:p>
        </p:txBody>
      </p:sp>
      <p:sp>
        <p:nvSpPr>
          <p:cNvPr id="3" name="TextBox 3"/>
          <p:cNvSpPr txBox="1"/>
          <p:nvPr/>
        </p:nvSpPr>
        <p:spPr>
          <a:xfrm>
            <a:off x="4343815" y="1095375"/>
            <a:ext cx="10363474" cy="969772"/>
          </a:xfrm>
          <a:prstGeom prst="rect">
            <a:avLst/>
          </a:prstGeom>
        </p:spPr>
        <p:txBody>
          <a:bodyPr lIns="0" tIns="0" rIns="0" bIns="0" rtlCol="0" anchor="t">
            <a:spAutoFit/>
          </a:bodyPr>
          <a:lstStyle/>
          <a:p>
            <a:pPr algn="l">
              <a:lnSpc>
                <a:spcPts val="7492"/>
              </a:lnSpc>
            </a:pPr>
            <a:r>
              <a:rPr lang="en-US" sz="6810">
                <a:solidFill>
                  <a:srgbClr val="3F4652"/>
                </a:solidFill>
                <a:latin typeface="Montserrat Classic Bold"/>
              </a:rPr>
              <a:t>Housekeeping Items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1905000" y="1210492"/>
            <a:ext cx="8325559" cy="969772"/>
          </a:xfrm>
          <a:prstGeom prst="rect">
            <a:avLst/>
          </a:prstGeom>
        </p:spPr>
        <p:txBody>
          <a:bodyPr lIns="0" tIns="0" rIns="0" bIns="0" rtlCol="0" anchor="t">
            <a:spAutoFit/>
          </a:bodyPr>
          <a:lstStyle/>
          <a:p>
            <a:pPr algn="l">
              <a:lnSpc>
                <a:spcPts val="7492"/>
              </a:lnSpc>
            </a:pPr>
            <a:r>
              <a:rPr lang="en-US" sz="6810" dirty="0">
                <a:solidFill>
                  <a:srgbClr val="3F4652"/>
                </a:solidFill>
                <a:latin typeface="Montserrat Classic Bold"/>
              </a:rPr>
              <a:t>Agenda</a:t>
            </a:r>
          </a:p>
        </p:txBody>
      </p:sp>
      <p:sp>
        <p:nvSpPr>
          <p:cNvPr id="4" name="TextBox 4"/>
          <p:cNvSpPr txBox="1"/>
          <p:nvPr/>
        </p:nvSpPr>
        <p:spPr>
          <a:xfrm>
            <a:off x="1905000" y="3072062"/>
            <a:ext cx="13142156" cy="692304"/>
          </a:xfrm>
          <a:prstGeom prst="rect">
            <a:avLst/>
          </a:prstGeom>
        </p:spPr>
        <p:txBody>
          <a:bodyPr lIns="0" tIns="0" rIns="0" bIns="0" rtlCol="0" anchor="t">
            <a:spAutoFit/>
          </a:bodyPr>
          <a:lstStyle/>
          <a:p>
            <a:pPr>
              <a:lnSpc>
                <a:spcPts val="3210"/>
              </a:lnSpc>
            </a:pPr>
            <a:r>
              <a:rPr lang="en-US" sz="2918">
                <a:solidFill>
                  <a:srgbClr val="000000"/>
                </a:solidFill>
                <a:latin typeface="Montserrat Classic Bold"/>
              </a:rPr>
              <a:t>June 30, 2021  -  10:00 AM - 11:30 AM</a:t>
            </a:r>
          </a:p>
          <a:p>
            <a:pPr>
              <a:lnSpc>
                <a:spcPts val="2283"/>
              </a:lnSpc>
            </a:pPr>
            <a:endParaRPr lang="en-US" sz="2918">
              <a:solidFill>
                <a:srgbClr val="000000"/>
              </a:solidFill>
              <a:latin typeface="Montserrat Classic Bold"/>
            </a:endParaRPr>
          </a:p>
        </p:txBody>
      </p:sp>
      <p:sp>
        <p:nvSpPr>
          <p:cNvPr id="5" name="TextBox 5"/>
          <p:cNvSpPr txBox="1"/>
          <p:nvPr/>
        </p:nvSpPr>
        <p:spPr>
          <a:xfrm>
            <a:off x="1905000" y="4381500"/>
            <a:ext cx="12869876" cy="4216973"/>
          </a:xfrm>
          <a:prstGeom prst="rect">
            <a:avLst/>
          </a:prstGeom>
        </p:spPr>
        <p:txBody>
          <a:bodyPr lIns="0" tIns="0" rIns="0" bIns="0" rtlCol="0" anchor="t">
            <a:spAutoFit/>
          </a:bodyPr>
          <a:lstStyle/>
          <a:p>
            <a:pPr marL="565988" lvl="1" indent="-282994">
              <a:lnSpc>
                <a:spcPts val="4666"/>
              </a:lnSpc>
              <a:buFont typeface="Arial"/>
              <a:buChar char="•"/>
            </a:pPr>
            <a:r>
              <a:rPr lang="en-US" sz="2621" dirty="0">
                <a:solidFill>
                  <a:srgbClr val="000000"/>
                </a:solidFill>
                <a:latin typeface="Montserrat Light Bold"/>
              </a:rPr>
              <a:t>Welcome &amp; Introductions</a:t>
            </a:r>
          </a:p>
          <a:p>
            <a:pPr marL="565988" lvl="1" indent="-282994" algn="l">
              <a:lnSpc>
                <a:spcPts val="4666"/>
              </a:lnSpc>
              <a:buFont typeface="Arial"/>
              <a:buChar char="•"/>
            </a:pPr>
            <a:r>
              <a:rPr lang="en-US" sz="2621" dirty="0">
                <a:solidFill>
                  <a:srgbClr val="000000"/>
                </a:solidFill>
                <a:latin typeface="Montserrat Light Bold"/>
              </a:rPr>
              <a:t>Partner Discussion: </a:t>
            </a:r>
            <a:r>
              <a:rPr lang="en-US" sz="2621" dirty="0">
                <a:solidFill>
                  <a:srgbClr val="000000"/>
                </a:solidFill>
                <a:latin typeface="Montserrat Light Italics"/>
              </a:rPr>
              <a:t>Reflections Post-COVID</a:t>
            </a:r>
          </a:p>
          <a:p>
            <a:pPr marL="565989" lvl="1" indent="-282995" algn="l">
              <a:lnSpc>
                <a:spcPts val="4666"/>
              </a:lnSpc>
              <a:buFont typeface="Arial"/>
              <a:buChar char="•"/>
            </a:pPr>
            <a:r>
              <a:rPr lang="en-US" sz="2621" dirty="0">
                <a:solidFill>
                  <a:srgbClr val="000000"/>
                </a:solidFill>
                <a:latin typeface="Montserrat Light Bold"/>
              </a:rPr>
              <a:t>Spike Alert by Text Pilot Program </a:t>
            </a:r>
          </a:p>
          <a:p>
            <a:pPr marL="565988" lvl="1" indent="-282994" algn="l">
              <a:lnSpc>
                <a:spcPts val="4666"/>
              </a:lnSpc>
              <a:buFont typeface="Arial"/>
              <a:buChar char="•"/>
            </a:pPr>
            <a:r>
              <a:rPr lang="en-US" sz="2621" dirty="0">
                <a:solidFill>
                  <a:srgbClr val="000000"/>
                </a:solidFill>
                <a:latin typeface="Montserrat Light Bold"/>
              </a:rPr>
              <a:t>Other Updates</a:t>
            </a:r>
          </a:p>
          <a:p>
            <a:pPr marL="1697964" lvl="3" indent="-424491" algn="l">
              <a:lnSpc>
                <a:spcPts val="4666"/>
              </a:lnSpc>
              <a:buFont typeface="Arial"/>
              <a:buChar char="￭"/>
            </a:pPr>
            <a:r>
              <a:rPr lang="en-US" sz="2621" dirty="0">
                <a:solidFill>
                  <a:srgbClr val="000000"/>
                </a:solidFill>
                <a:latin typeface="Montserrat Light Italics"/>
              </a:rPr>
              <a:t>2020 &amp; 2021 Data Highlights &amp; Post Overdose Outreach Expansion</a:t>
            </a:r>
          </a:p>
          <a:p>
            <a:pPr marL="1697964" lvl="3" indent="-424491" algn="l">
              <a:lnSpc>
                <a:spcPts val="4666"/>
              </a:lnSpc>
              <a:buFont typeface="Arial"/>
              <a:buChar char="￭"/>
            </a:pPr>
            <a:r>
              <a:rPr lang="en-US" sz="2621" dirty="0">
                <a:solidFill>
                  <a:srgbClr val="000000"/>
                </a:solidFill>
                <a:latin typeface="Montserrat Light Italics"/>
              </a:rPr>
              <a:t>Team Initiatives &amp; Proposed Projects Overview</a:t>
            </a:r>
          </a:p>
          <a:p>
            <a:pPr marL="565989" lvl="1" indent="-282995" algn="l">
              <a:lnSpc>
                <a:spcPts val="4666"/>
              </a:lnSpc>
              <a:buFont typeface="Arial"/>
              <a:buChar char="•"/>
            </a:pPr>
            <a:r>
              <a:rPr lang="en-US" sz="2621" dirty="0">
                <a:solidFill>
                  <a:srgbClr val="000000"/>
                </a:solidFill>
                <a:latin typeface="Montserrat Light Bold"/>
              </a:rPr>
              <a:t>Next Meeting</a:t>
            </a:r>
          </a:p>
        </p:txBody>
      </p:sp>
      <p:sp>
        <p:nvSpPr>
          <p:cNvPr id="6" name="AutoShape 6"/>
          <p:cNvSpPr/>
          <p:nvPr/>
        </p:nvSpPr>
        <p:spPr>
          <a:xfrm>
            <a:off x="1905000" y="2477610"/>
            <a:ext cx="4114896" cy="139017"/>
          </a:xfrm>
          <a:prstGeom prst="rect">
            <a:avLst/>
          </a:prstGeom>
          <a:solidFill>
            <a:srgbClr val="3F4652"/>
          </a:solidFill>
        </p:spPr>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rcRect/>
          <a:stretch>
            <a:fillRect/>
          </a:stretch>
        </p:blipFill>
        <p:spPr>
          <a:xfrm>
            <a:off x="-537836" y="-2004821"/>
            <a:ext cx="24849118" cy="4337632"/>
          </a:xfrm>
          <a:prstGeom prst="rect">
            <a:avLst/>
          </a:prstGeom>
        </p:spPr>
      </p:pic>
      <p:sp>
        <p:nvSpPr>
          <p:cNvPr id="3" name="TextBox 3"/>
          <p:cNvSpPr txBox="1"/>
          <p:nvPr/>
        </p:nvSpPr>
        <p:spPr>
          <a:xfrm>
            <a:off x="1486160" y="3398183"/>
            <a:ext cx="15321897" cy="4752335"/>
          </a:xfrm>
          <a:prstGeom prst="rect">
            <a:avLst/>
          </a:prstGeom>
        </p:spPr>
        <p:txBody>
          <a:bodyPr lIns="0" tIns="0" rIns="0" bIns="0" rtlCol="0" anchor="t">
            <a:spAutoFit/>
          </a:bodyPr>
          <a:lstStyle/>
          <a:p>
            <a:pPr algn="ctr">
              <a:lnSpc>
                <a:spcPts val="3393"/>
              </a:lnSpc>
            </a:pPr>
            <a:r>
              <a:rPr lang="en-US" sz="2900">
                <a:solidFill>
                  <a:srgbClr val="000000"/>
                </a:solidFill>
                <a:latin typeface="Montserrat Light Bold"/>
              </a:rPr>
              <a:t>County Executive Anthony J. Picente, Jr.</a:t>
            </a:r>
            <a:r>
              <a:rPr lang="en-US" sz="2900">
                <a:solidFill>
                  <a:srgbClr val="000000"/>
                </a:solidFill>
                <a:latin typeface="Montserrat Light"/>
              </a:rPr>
              <a:t>, </a:t>
            </a:r>
            <a:r>
              <a:rPr lang="en-US" sz="2900">
                <a:solidFill>
                  <a:srgbClr val="000000"/>
                </a:solidFill>
                <a:latin typeface="Montserrat Light Italics"/>
              </a:rPr>
              <a:t>Co-Chair</a:t>
            </a:r>
          </a:p>
          <a:p>
            <a:pPr algn="ctr">
              <a:lnSpc>
                <a:spcPts val="3393"/>
              </a:lnSpc>
            </a:pPr>
            <a:endParaRPr lang="en-US" sz="2900">
              <a:solidFill>
                <a:srgbClr val="000000"/>
              </a:solidFill>
              <a:latin typeface="Montserrat Light Italics"/>
            </a:endParaRPr>
          </a:p>
          <a:p>
            <a:pPr algn="ctr">
              <a:lnSpc>
                <a:spcPts val="3393"/>
              </a:lnSpc>
            </a:pPr>
            <a:r>
              <a:rPr lang="en-US" sz="2900">
                <a:solidFill>
                  <a:srgbClr val="000000"/>
                </a:solidFill>
                <a:latin typeface="Montserrat Light Bold"/>
              </a:rPr>
              <a:t>District Attorney Scott D. McNamara</a:t>
            </a:r>
            <a:r>
              <a:rPr lang="en-US" sz="2900">
                <a:solidFill>
                  <a:srgbClr val="000000"/>
                </a:solidFill>
                <a:latin typeface="Montserrat Light"/>
              </a:rPr>
              <a:t>, </a:t>
            </a:r>
            <a:r>
              <a:rPr lang="en-US" sz="2900">
                <a:solidFill>
                  <a:srgbClr val="000000"/>
                </a:solidFill>
                <a:latin typeface="Montserrat Light Italics"/>
              </a:rPr>
              <a:t>Co-Chair</a:t>
            </a:r>
          </a:p>
          <a:p>
            <a:pPr algn="ctr">
              <a:lnSpc>
                <a:spcPts val="3393"/>
              </a:lnSpc>
            </a:pPr>
            <a:endParaRPr lang="en-US" sz="2900">
              <a:solidFill>
                <a:srgbClr val="000000"/>
              </a:solidFill>
              <a:latin typeface="Montserrat Light Italics"/>
            </a:endParaRPr>
          </a:p>
          <a:p>
            <a:pPr algn="ctr">
              <a:lnSpc>
                <a:spcPts val="3393"/>
              </a:lnSpc>
            </a:pPr>
            <a:r>
              <a:rPr lang="en-US" sz="2900">
                <a:solidFill>
                  <a:srgbClr val="000000"/>
                </a:solidFill>
                <a:latin typeface="Montserrat Light Bold"/>
              </a:rPr>
              <a:t>Sheriff Robert M. Maciol</a:t>
            </a:r>
            <a:r>
              <a:rPr lang="en-US" sz="2900">
                <a:solidFill>
                  <a:srgbClr val="000000"/>
                </a:solidFill>
                <a:latin typeface="Montserrat Light"/>
              </a:rPr>
              <a:t>, </a:t>
            </a:r>
            <a:r>
              <a:rPr lang="en-US" sz="2900">
                <a:solidFill>
                  <a:srgbClr val="000000"/>
                </a:solidFill>
                <a:latin typeface="Montserrat Light Italics"/>
              </a:rPr>
              <a:t>Co-Chair</a:t>
            </a:r>
          </a:p>
          <a:p>
            <a:pPr algn="ctr">
              <a:lnSpc>
                <a:spcPts val="3392"/>
              </a:lnSpc>
            </a:pPr>
            <a:endParaRPr lang="en-US" sz="2900">
              <a:solidFill>
                <a:srgbClr val="000000"/>
              </a:solidFill>
              <a:latin typeface="Montserrat Light Italics"/>
            </a:endParaRPr>
          </a:p>
          <a:p>
            <a:pPr algn="ctr">
              <a:lnSpc>
                <a:spcPts val="3393"/>
              </a:lnSpc>
            </a:pPr>
            <a:endParaRPr lang="en-US" sz="2900">
              <a:solidFill>
                <a:srgbClr val="000000"/>
              </a:solidFill>
              <a:latin typeface="Montserrat Light Italics"/>
            </a:endParaRPr>
          </a:p>
          <a:p>
            <a:pPr algn="ctr">
              <a:lnSpc>
                <a:spcPts val="3393"/>
              </a:lnSpc>
            </a:pPr>
            <a:endParaRPr lang="en-US" sz="2900">
              <a:solidFill>
                <a:srgbClr val="000000"/>
              </a:solidFill>
              <a:latin typeface="Montserrat Light Italics"/>
            </a:endParaRPr>
          </a:p>
          <a:p>
            <a:pPr algn="ctr">
              <a:lnSpc>
                <a:spcPts val="3393"/>
              </a:lnSpc>
            </a:pPr>
            <a:r>
              <a:rPr lang="en-US" sz="2900">
                <a:solidFill>
                  <a:srgbClr val="000000"/>
                </a:solidFill>
                <a:latin typeface="Montserrat Light Bold"/>
              </a:rPr>
              <a:t>Ashlee L. Thompson</a:t>
            </a:r>
            <a:r>
              <a:rPr lang="en-US" sz="2900">
                <a:solidFill>
                  <a:srgbClr val="000000"/>
                </a:solidFill>
                <a:latin typeface="Montserrat Light"/>
              </a:rPr>
              <a:t>, </a:t>
            </a:r>
            <a:r>
              <a:rPr lang="en-US" sz="2900">
                <a:solidFill>
                  <a:srgbClr val="000000"/>
                </a:solidFill>
                <a:latin typeface="Montserrat Light Italics"/>
              </a:rPr>
              <a:t>Oneida County Dept. of Mental Health</a:t>
            </a:r>
          </a:p>
          <a:p>
            <a:pPr algn="ctr">
              <a:lnSpc>
                <a:spcPts val="3393"/>
              </a:lnSpc>
            </a:pPr>
            <a:endParaRPr lang="en-US" sz="2900">
              <a:solidFill>
                <a:srgbClr val="000000"/>
              </a:solidFill>
              <a:latin typeface="Montserrat Light Italics"/>
            </a:endParaRPr>
          </a:p>
          <a:p>
            <a:pPr algn="ctr">
              <a:lnSpc>
                <a:spcPts val="3393"/>
              </a:lnSpc>
            </a:pPr>
            <a:r>
              <a:rPr lang="en-US" sz="2900">
                <a:solidFill>
                  <a:srgbClr val="000000"/>
                </a:solidFill>
                <a:latin typeface="Montserrat Light Bold"/>
              </a:rPr>
              <a:t>Daniel W. Gilmore</a:t>
            </a:r>
            <a:r>
              <a:rPr lang="en-US" sz="2900">
                <a:solidFill>
                  <a:srgbClr val="000000"/>
                </a:solidFill>
                <a:latin typeface="Montserrat Light"/>
              </a:rPr>
              <a:t>, </a:t>
            </a:r>
            <a:r>
              <a:rPr lang="en-US" sz="2900">
                <a:solidFill>
                  <a:srgbClr val="000000"/>
                </a:solidFill>
                <a:latin typeface="Montserrat Light Italics"/>
              </a:rPr>
              <a:t>Oneida County Health Dept.</a:t>
            </a:r>
          </a:p>
        </p:txBody>
      </p:sp>
      <p:sp>
        <p:nvSpPr>
          <p:cNvPr id="4" name="TextBox 4"/>
          <p:cNvSpPr txBox="1"/>
          <p:nvPr/>
        </p:nvSpPr>
        <p:spPr>
          <a:xfrm>
            <a:off x="1022483" y="861154"/>
            <a:ext cx="16236817" cy="959444"/>
          </a:xfrm>
          <a:prstGeom prst="rect">
            <a:avLst/>
          </a:prstGeom>
        </p:spPr>
        <p:txBody>
          <a:bodyPr lIns="0" tIns="0" rIns="0" bIns="0" rtlCol="0" anchor="t">
            <a:spAutoFit/>
          </a:bodyPr>
          <a:lstStyle/>
          <a:p>
            <a:pPr algn="ctr">
              <a:lnSpc>
                <a:spcPts val="7275"/>
              </a:lnSpc>
            </a:pPr>
            <a:r>
              <a:rPr lang="en-US" sz="7500">
                <a:solidFill>
                  <a:srgbClr val="FFFFFF"/>
                </a:solidFill>
                <a:latin typeface="Source Serif Pro Bold"/>
              </a:rPr>
              <a:t>Welcome &amp; Introductions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a:stretch>
            <a:fillRect/>
          </a:stretch>
        </p:blipFill>
        <p:spPr>
          <a:xfrm>
            <a:off x="-537836" y="-2004821"/>
            <a:ext cx="24849118" cy="4337632"/>
          </a:xfrm>
          <a:prstGeom prst="rect">
            <a:avLst/>
          </a:prstGeom>
        </p:spPr>
      </p:pic>
      <p:sp>
        <p:nvSpPr>
          <p:cNvPr id="3" name="TextBox 3"/>
          <p:cNvSpPr txBox="1"/>
          <p:nvPr/>
        </p:nvSpPr>
        <p:spPr>
          <a:xfrm>
            <a:off x="1486160" y="3398183"/>
            <a:ext cx="15321897" cy="887349"/>
          </a:xfrm>
          <a:prstGeom prst="rect">
            <a:avLst/>
          </a:prstGeom>
        </p:spPr>
        <p:txBody>
          <a:bodyPr lIns="0" tIns="0" rIns="0" bIns="0" rtlCol="0" anchor="t">
            <a:spAutoFit/>
          </a:bodyPr>
          <a:lstStyle/>
          <a:p>
            <a:pPr>
              <a:lnSpc>
                <a:spcPts val="3393"/>
              </a:lnSpc>
            </a:pPr>
            <a:r>
              <a:rPr lang="en-US" sz="2900">
                <a:solidFill>
                  <a:srgbClr val="000000"/>
                </a:solidFill>
                <a:latin typeface="Montserrat Light Bold"/>
              </a:rPr>
              <a:t>Kristin Stainbrook, </a:t>
            </a:r>
            <a:r>
              <a:rPr lang="en-US" sz="2900">
                <a:solidFill>
                  <a:srgbClr val="000000"/>
                </a:solidFill>
                <a:latin typeface="Montserrat Light Italics"/>
              </a:rPr>
              <a:t>PhD., Sr. Research Associate, BJA/CDC 'Partnerships to Support Data Driven Responses to Emerging Drug Threats' Grant Manager</a:t>
            </a:r>
          </a:p>
        </p:txBody>
      </p:sp>
      <p:sp>
        <p:nvSpPr>
          <p:cNvPr id="4" name="TextBox 4"/>
          <p:cNvSpPr txBox="1"/>
          <p:nvPr/>
        </p:nvSpPr>
        <p:spPr>
          <a:xfrm>
            <a:off x="3133297" y="559760"/>
            <a:ext cx="12027624" cy="1485125"/>
          </a:xfrm>
          <a:prstGeom prst="rect">
            <a:avLst/>
          </a:prstGeom>
        </p:spPr>
        <p:txBody>
          <a:bodyPr lIns="0" tIns="0" rIns="0" bIns="0" rtlCol="0" anchor="t">
            <a:spAutoFit/>
          </a:bodyPr>
          <a:lstStyle/>
          <a:p>
            <a:pPr algn="ctr">
              <a:lnSpc>
                <a:spcPts val="5730"/>
              </a:lnSpc>
            </a:pPr>
            <a:r>
              <a:rPr lang="en-US" sz="5907">
                <a:solidFill>
                  <a:srgbClr val="FFFFFF"/>
                </a:solidFill>
                <a:latin typeface="Source Serif Pro Bold"/>
              </a:rPr>
              <a:t>Bureau of Justice Assistance (BJA) Guest Intro &amp; Update</a:t>
            </a:r>
          </a:p>
        </p:txBody>
      </p:sp>
      <p:sp>
        <p:nvSpPr>
          <p:cNvPr id="5" name="TextBox 5"/>
          <p:cNvSpPr txBox="1"/>
          <p:nvPr/>
        </p:nvSpPr>
        <p:spPr>
          <a:xfrm>
            <a:off x="2856413" y="5039956"/>
            <a:ext cx="13951644" cy="3831605"/>
          </a:xfrm>
          <a:prstGeom prst="rect">
            <a:avLst/>
          </a:prstGeom>
        </p:spPr>
        <p:txBody>
          <a:bodyPr lIns="0" tIns="0" rIns="0" bIns="0" rtlCol="0" anchor="t">
            <a:spAutoFit/>
          </a:bodyPr>
          <a:lstStyle/>
          <a:p>
            <a:pPr marL="618855" lvl="1" indent="-309427">
              <a:lnSpc>
                <a:spcPts val="4299"/>
              </a:lnSpc>
              <a:buFont typeface="Arial"/>
              <a:buChar char="•"/>
            </a:pPr>
            <a:r>
              <a:rPr lang="en-US" sz="2870" dirty="0">
                <a:solidFill>
                  <a:srgbClr val="000000"/>
                </a:solidFill>
                <a:latin typeface="Montserrat Light Bold"/>
              </a:rPr>
              <a:t>Grant Extension - Through December 2022</a:t>
            </a:r>
          </a:p>
          <a:p>
            <a:pPr>
              <a:lnSpc>
                <a:spcPts val="4299"/>
              </a:lnSpc>
            </a:pPr>
            <a:endParaRPr lang="en-US" sz="2487" dirty="0">
              <a:solidFill>
                <a:srgbClr val="000000"/>
              </a:solidFill>
              <a:latin typeface="Montserrat Light Bold"/>
            </a:endParaRPr>
          </a:p>
          <a:p>
            <a:pPr marL="618855" lvl="1" indent="-309427">
              <a:lnSpc>
                <a:spcPts val="4299"/>
              </a:lnSpc>
              <a:buFont typeface="Arial"/>
              <a:buChar char="•"/>
            </a:pPr>
            <a:r>
              <a:rPr lang="en-US" sz="2866" dirty="0">
                <a:solidFill>
                  <a:srgbClr val="000000"/>
                </a:solidFill>
                <a:latin typeface="Montserrat Light Bold"/>
              </a:rPr>
              <a:t>Oneida County Tentative Implementation Plan:</a:t>
            </a:r>
          </a:p>
          <a:p>
            <a:pPr marL="1856564" lvl="3" indent="-464141">
              <a:lnSpc>
                <a:spcPts val="4299"/>
              </a:lnSpc>
              <a:buFont typeface="Arial"/>
              <a:buChar char="￭"/>
            </a:pPr>
            <a:r>
              <a:rPr lang="en-US" sz="2866" dirty="0">
                <a:solidFill>
                  <a:srgbClr val="000000"/>
                </a:solidFill>
                <a:latin typeface="Montserrat Light Italics"/>
              </a:rPr>
              <a:t>Naloxone Expansion</a:t>
            </a:r>
          </a:p>
          <a:p>
            <a:pPr marL="1856564" lvl="3" indent="-464141">
              <a:lnSpc>
                <a:spcPts val="4299"/>
              </a:lnSpc>
              <a:buFont typeface="Arial"/>
              <a:buChar char="￭"/>
            </a:pPr>
            <a:r>
              <a:rPr lang="en-US" sz="2866" dirty="0">
                <a:solidFill>
                  <a:srgbClr val="000000"/>
                </a:solidFill>
                <a:latin typeface="Montserrat Light Italics"/>
              </a:rPr>
              <a:t>Fentanyl Test Strip Pilot Project</a:t>
            </a:r>
          </a:p>
          <a:p>
            <a:pPr marL="1856564" lvl="3" indent="-464141">
              <a:lnSpc>
                <a:spcPts val="4299"/>
              </a:lnSpc>
              <a:buFont typeface="Arial"/>
              <a:buChar char="￭"/>
            </a:pPr>
            <a:r>
              <a:rPr lang="en-US" sz="2866" dirty="0">
                <a:solidFill>
                  <a:srgbClr val="000000"/>
                </a:solidFill>
                <a:latin typeface="Montserrat Light Italics"/>
              </a:rPr>
              <a:t>Overdose Fatality Review</a:t>
            </a:r>
          </a:p>
          <a:p>
            <a:pPr marL="1856564" lvl="3" indent="-464141">
              <a:lnSpc>
                <a:spcPts val="4299"/>
              </a:lnSpc>
              <a:buFont typeface="Arial"/>
              <a:buChar char="￭"/>
            </a:pPr>
            <a:r>
              <a:rPr lang="en-US" sz="2866" dirty="0">
                <a:solidFill>
                  <a:srgbClr val="000000"/>
                </a:solidFill>
                <a:latin typeface="Montserrat Light Italics"/>
              </a:rPr>
              <a:t>Enhanced Post-Overdose Outreach &amp; Rapid Response Teams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t="27211" b="61099"/>
          <a:stretch>
            <a:fillRect/>
          </a:stretch>
        </p:blipFill>
        <p:spPr>
          <a:xfrm>
            <a:off x="-7989775" y="-1827905"/>
            <a:ext cx="28221213" cy="3298619"/>
          </a:xfrm>
          <a:prstGeom prst="rect">
            <a:avLst/>
          </a:prstGeom>
        </p:spPr>
      </p:pic>
      <p:sp>
        <p:nvSpPr>
          <p:cNvPr id="3" name="TextBox 3"/>
          <p:cNvSpPr txBox="1"/>
          <p:nvPr/>
        </p:nvSpPr>
        <p:spPr>
          <a:xfrm>
            <a:off x="-337223" y="2495334"/>
            <a:ext cx="18962447" cy="1094057"/>
          </a:xfrm>
          <a:prstGeom prst="rect">
            <a:avLst/>
          </a:prstGeom>
        </p:spPr>
        <p:txBody>
          <a:bodyPr lIns="0" tIns="0" rIns="0" bIns="0" rtlCol="0" anchor="t">
            <a:spAutoFit/>
          </a:bodyPr>
          <a:lstStyle/>
          <a:p>
            <a:pPr algn="ctr">
              <a:lnSpc>
                <a:spcPts val="8136"/>
              </a:lnSpc>
            </a:pPr>
            <a:r>
              <a:rPr lang="en-US" sz="8564">
                <a:solidFill>
                  <a:srgbClr val="000000"/>
                </a:solidFill>
                <a:latin typeface="Source Serif Pro Bold"/>
              </a:rPr>
              <a:t>Partner Discussion</a:t>
            </a:r>
          </a:p>
        </p:txBody>
      </p:sp>
      <p:pic>
        <p:nvPicPr>
          <p:cNvPr id="4" name="Picture 4"/>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t="27211" b="61099"/>
          <a:stretch>
            <a:fillRect/>
          </a:stretch>
        </p:blipFill>
        <p:spPr>
          <a:xfrm>
            <a:off x="-6429681" y="8910283"/>
            <a:ext cx="28221213" cy="3298619"/>
          </a:xfrm>
          <a:prstGeom prst="rect">
            <a:avLst/>
          </a:prstGeom>
        </p:spPr>
      </p:pic>
      <p:sp>
        <p:nvSpPr>
          <p:cNvPr id="5" name="TextBox 5"/>
          <p:cNvSpPr txBox="1"/>
          <p:nvPr/>
        </p:nvSpPr>
        <p:spPr>
          <a:xfrm>
            <a:off x="871803" y="5009099"/>
            <a:ext cx="16544394" cy="2923877"/>
          </a:xfrm>
          <a:prstGeom prst="rect">
            <a:avLst/>
          </a:prstGeom>
        </p:spPr>
        <p:txBody>
          <a:bodyPr lIns="0" tIns="0" rIns="0" bIns="0" rtlCol="0" anchor="t">
            <a:spAutoFit/>
          </a:bodyPr>
          <a:lstStyle/>
          <a:p>
            <a:pPr marL="493205" lvl="1" indent="-246602">
              <a:lnSpc>
                <a:spcPts val="5711"/>
              </a:lnSpc>
              <a:buFont typeface="Arial"/>
              <a:buChar char="•"/>
            </a:pPr>
            <a:r>
              <a:rPr lang="en-US" sz="2284" dirty="0">
                <a:latin typeface="Montserrat Light Bold"/>
              </a:rPr>
              <a:t>Perceptions of how COVID-19 impacted your work? </a:t>
            </a:r>
            <a:endParaRPr lang="en-US" sz="2284" dirty="0" smtClean="0">
              <a:latin typeface="Montserrat Light Bold"/>
            </a:endParaRPr>
          </a:p>
          <a:p>
            <a:pPr marL="493205" lvl="1" indent="-246602">
              <a:lnSpc>
                <a:spcPts val="5711"/>
              </a:lnSpc>
              <a:buFont typeface="Arial"/>
              <a:buChar char="•"/>
            </a:pPr>
            <a:r>
              <a:rPr lang="en-US" sz="2280" dirty="0" smtClean="0">
                <a:latin typeface="Montserrat Light Bold" panose="020B0604020202020204" charset="0"/>
              </a:rPr>
              <a:t>Identified </a:t>
            </a:r>
            <a:r>
              <a:rPr lang="en-US" sz="2280" dirty="0">
                <a:latin typeface="Montserrat Light Bold" panose="020B0604020202020204" charset="0"/>
              </a:rPr>
              <a:t>patterns or trends in drug use </a:t>
            </a:r>
            <a:r>
              <a:rPr lang="en-US" sz="2280" dirty="0" smtClean="0">
                <a:latin typeface="Montserrat Light Bold" panose="020B0604020202020204" charset="0"/>
              </a:rPr>
              <a:t>and/or </a:t>
            </a:r>
            <a:r>
              <a:rPr lang="en-US" sz="2280" dirty="0">
                <a:latin typeface="Montserrat Light Bold" panose="020B0604020202020204" charset="0"/>
              </a:rPr>
              <a:t>recovery</a:t>
            </a:r>
            <a:r>
              <a:rPr lang="en-US" sz="2280" dirty="0" smtClean="0">
                <a:latin typeface="Montserrat Light Bold" panose="020B0604020202020204" charset="0"/>
              </a:rPr>
              <a:t>?</a:t>
            </a:r>
            <a:endParaRPr lang="en-US" sz="2280" dirty="0">
              <a:latin typeface="Montserrat Light Bold"/>
            </a:endParaRPr>
          </a:p>
          <a:p>
            <a:pPr marL="493205" lvl="1" indent="-246602">
              <a:lnSpc>
                <a:spcPts val="5711"/>
              </a:lnSpc>
              <a:buFont typeface="Arial"/>
              <a:buChar char="•"/>
            </a:pPr>
            <a:r>
              <a:rPr lang="en-US" sz="2280" dirty="0">
                <a:latin typeface="Montserrat Light Bold" panose="020B0604020202020204" charset="0"/>
              </a:rPr>
              <a:t>Any particular lessons learned and/or successes? </a:t>
            </a:r>
            <a:r>
              <a:rPr lang="en-US" sz="2280" dirty="0">
                <a:latin typeface="Montserrat Light" panose="020B0604020202020204" charset="0"/>
              </a:rPr>
              <a:t>(i.e. what adaptations did you make that worked </a:t>
            </a:r>
            <a:r>
              <a:rPr lang="en-US" sz="2280" dirty="0" smtClean="0">
                <a:latin typeface="Montserrat Light" panose="020B0604020202020204" charset="0"/>
              </a:rPr>
              <a:t>well?)</a:t>
            </a:r>
            <a:endParaRPr lang="en-US" sz="2280" dirty="0">
              <a:latin typeface="Montserrat Light Bold" panose="020B0604020202020204" charset="0"/>
            </a:endParaRPr>
          </a:p>
          <a:p>
            <a:pPr marL="493205" lvl="1" indent="-246602">
              <a:lnSpc>
                <a:spcPts val="5711"/>
              </a:lnSpc>
              <a:buFont typeface="Arial"/>
              <a:buChar char="•"/>
            </a:pPr>
            <a:r>
              <a:rPr lang="en-US" sz="2280" dirty="0">
                <a:latin typeface="Montserrat Light Bold" panose="020B0604020202020204" charset="0"/>
              </a:rPr>
              <a:t>Recommendations for enhancing Task Force initiatives and collaborative efforts moving forward</a:t>
            </a:r>
            <a:r>
              <a:rPr lang="en-US" sz="2280" dirty="0" smtClean="0">
                <a:latin typeface="Montserrat Light Bold" panose="020B0604020202020204" charset="0"/>
              </a:rPr>
              <a:t>?</a:t>
            </a:r>
          </a:p>
        </p:txBody>
      </p:sp>
      <p:sp>
        <p:nvSpPr>
          <p:cNvPr id="6" name="TextBox 6"/>
          <p:cNvSpPr txBox="1"/>
          <p:nvPr/>
        </p:nvSpPr>
        <p:spPr>
          <a:xfrm>
            <a:off x="2587617" y="3389366"/>
            <a:ext cx="13112766" cy="602084"/>
          </a:xfrm>
          <a:prstGeom prst="rect">
            <a:avLst/>
          </a:prstGeom>
        </p:spPr>
        <p:txBody>
          <a:bodyPr lIns="0" tIns="0" rIns="0" bIns="0" rtlCol="0" anchor="t">
            <a:spAutoFit/>
          </a:bodyPr>
          <a:lstStyle/>
          <a:p>
            <a:pPr>
              <a:lnSpc>
                <a:spcPts val="5166"/>
              </a:lnSpc>
            </a:pPr>
            <a:r>
              <a:rPr lang="en-US" sz="2570" dirty="0">
                <a:solidFill>
                  <a:srgbClr val="000000"/>
                </a:solidFill>
                <a:latin typeface="Montserrat Light Italics"/>
              </a:rPr>
              <a:t>Reflections on the state of opioids &amp; other emerging drug threats post-COVID.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2546123" y="2429860"/>
            <a:ext cx="13195753" cy="805098"/>
          </a:xfrm>
          <a:prstGeom prst="rect">
            <a:avLst/>
          </a:prstGeom>
        </p:spPr>
        <p:txBody>
          <a:bodyPr lIns="0" tIns="0" rIns="0" bIns="0" rtlCol="0" anchor="t">
            <a:spAutoFit/>
          </a:bodyPr>
          <a:lstStyle/>
          <a:p>
            <a:pPr algn="ctr">
              <a:lnSpc>
                <a:spcPts val="5912"/>
              </a:lnSpc>
            </a:pPr>
            <a:r>
              <a:rPr lang="en-US" sz="6095">
                <a:solidFill>
                  <a:srgbClr val="040606"/>
                </a:solidFill>
                <a:latin typeface="Source Serif Pro Bold"/>
              </a:rPr>
              <a:t>Spike Alert by Text</a:t>
            </a:r>
          </a:p>
        </p:txBody>
      </p:sp>
      <p:sp>
        <p:nvSpPr>
          <p:cNvPr id="3" name="TextBox 3"/>
          <p:cNvSpPr txBox="1"/>
          <p:nvPr/>
        </p:nvSpPr>
        <p:spPr>
          <a:xfrm>
            <a:off x="4191751" y="3283070"/>
            <a:ext cx="9512728" cy="543543"/>
          </a:xfrm>
          <a:prstGeom prst="rect">
            <a:avLst/>
          </a:prstGeom>
        </p:spPr>
        <p:txBody>
          <a:bodyPr lIns="0" tIns="0" rIns="0" bIns="0" rtlCol="0" anchor="t">
            <a:spAutoFit/>
          </a:bodyPr>
          <a:lstStyle/>
          <a:p>
            <a:pPr>
              <a:lnSpc>
                <a:spcPts val="4586"/>
              </a:lnSpc>
            </a:pPr>
            <a:r>
              <a:rPr lang="en-US" sz="2205" dirty="0">
                <a:solidFill>
                  <a:srgbClr val="000000"/>
                </a:solidFill>
                <a:latin typeface="Montserrat Light Bold"/>
              </a:rPr>
              <a:t>Elizabeth Mustacchio, </a:t>
            </a:r>
            <a:r>
              <a:rPr lang="en-US" sz="2205" dirty="0">
                <a:solidFill>
                  <a:srgbClr val="000000"/>
                </a:solidFill>
                <a:latin typeface="Montserrat Light Italics"/>
              </a:rPr>
              <a:t>Associate Director, Helpline Operations </a:t>
            </a:r>
          </a:p>
        </p:txBody>
      </p:sp>
      <p:grpSp>
        <p:nvGrpSpPr>
          <p:cNvPr id="4" name="Group 4"/>
          <p:cNvGrpSpPr/>
          <p:nvPr/>
        </p:nvGrpSpPr>
        <p:grpSpPr>
          <a:xfrm>
            <a:off x="9482396" y="0"/>
            <a:ext cx="8805604" cy="1979842"/>
            <a:chOff x="0" y="0"/>
            <a:chExt cx="6725192" cy="1512084"/>
          </a:xfrm>
        </p:grpSpPr>
        <p:sp>
          <p:nvSpPr>
            <p:cNvPr id="5" name="Freeform 5"/>
            <p:cNvSpPr/>
            <p:nvPr/>
          </p:nvSpPr>
          <p:spPr>
            <a:xfrm>
              <a:off x="0" y="0"/>
              <a:ext cx="6725193" cy="1512084"/>
            </a:xfrm>
            <a:custGeom>
              <a:avLst/>
              <a:gdLst/>
              <a:ahLst/>
              <a:cxnLst/>
              <a:rect l="l" t="t" r="r" b="b"/>
              <a:pathLst>
                <a:path w="6725193" h="1512084">
                  <a:moveTo>
                    <a:pt x="0" y="0"/>
                  </a:moveTo>
                  <a:lnTo>
                    <a:pt x="6725193" y="0"/>
                  </a:lnTo>
                  <a:lnTo>
                    <a:pt x="6725193" y="1512084"/>
                  </a:lnTo>
                  <a:lnTo>
                    <a:pt x="0" y="1512084"/>
                  </a:lnTo>
                  <a:close/>
                </a:path>
              </a:pathLst>
            </a:custGeom>
            <a:solidFill>
              <a:srgbClr val="737373"/>
            </a:solidFill>
          </p:spPr>
        </p:sp>
      </p:grpSp>
      <p:pic>
        <p:nvPicPr>
          <p:cNvPr id="6" name="Picture 6"/>
          <p:cNvPicPr>
            <a:picLocks noChangeAspect="1"/>
          </p:cNvPicPr>
          <p:nvPr/>
        </p:nvPicPr>
        <p:blipFill>
          <a:blip r:embed="rId3"/>
          <a:srcRect l="11620"/>
          <a:stretch>
            <a:fillRect/>
          </a:stretch>
        </p:blipFill>
        <p:spPr>
          <a:xfrm>
            <a:off x="-886648" y="0"/>
            <a:ext cx="10369044" cy="1979842"/>
          </a:xfrm>
          <a:prstGeom prst="rect">
            <a:avLst/>
          </a:prstGeom>
        </p:spPr>
      </p:pic>
      <p:sp>
        <p:nvSpPr>
          <p:cNvPr id="7" name="TextBox 7"/>
          <p:cNvSpPr txBox="1"/>
          <p:nvPr/>
        </p:nvSpPr>
        <p:spPr>
          <a:xfrm>
            <a:off x="11661620" y="381288"/>
            <a:ext cx="4447156" cy="564735"/>
          </a:xfrm>
          <a:prstGeom prst="rect">
            <a:avLst/>
          </a:prstGeom>
        </p:spPr>
        <p:txBody>
          <a:bodyPr lIns="0" tIns="0" rIns="0" bIns="0" rtlCol="0" anchor="t">
            <a:spAutoFit/>
          </a:bodyPr>
          <a:lstStyle/>
          <a:p>
            <a:pPr algn="ctr">
              <a:lnSpc>
                <a:spcPts val="4408"/>
              </a:lnSpc>
            </a:pPr>
            <a:r>
              <a:rPr lang="en-US" sz="3768" u="sng">
                <a:solidFill>
                  <a:srgbClr val="FFFFFF"/>
                </a:solidFill>
                <a:latin typeface="Montserrat Light Bold"/>
              </a:rPr>
              <a:t>Sign Up Now:</a:t>
            </a:r>
          </a:p>
        </p:txBody>
      </p:sp>
      <p:sp>
        <p:nvSpPr>
          <p:cNvPr id="8" name="TextBox 8"/>
          <p:cNvSpPr txBox="1"/>
          <p:nvPr/>
        </p:nvSpPr>
        <p:spPr>
          <a:xfrm>
            <a:off x="10367080" y="1227981"/>
            <a:ext cx="7036237" cy="380097"/>
          </a:xfrm>
          <a:prstGeom prst="rect">
            <a:avLst/>
          </a:prstGeom>
        </p:spPr>
        <p:txBody>
          <a:bodyPr lIns="0" tIns="0" rIns="0" bIns="0" rtlCol="0" anchor="t">
            <a:spAutoFit/>
          </a:bodyPr>
          <a:lstStyle/>
          <a:p>
            <a:pPr algn="ctr">
              <a:lnSpc>
                <a:spcPts val="2991"/>
              </a:lnSpc>
            </a:pPr>
            <a:r>
              <a:rPr lang="en-US" sz="2556">
                <a:solidFill>
                  <a:srgbClr val="FFFFFF"/>
                </a:solidFill>
                <a:latin typeface="Montserrat Light"/>
              </a:rPr>
              <a:t>Text the word "</a:t>
            </a:r>
            <a:r>
              <a:rPr lang="en-US" sz="2556">
                <a:solidFill>
                  <a:srgbClr val="FFFFFF"/>
                </a:solidFill>
                <a:latin typeface="Montserrat Light Bold"/>
              </a:rPr>
              <a:t>SPIKE</a:t>
            </a:r>
            <a:r>
              <a:rPr lang="en-US" sz="2556">
                <a:solidFill>
                  <a:srgbClr val="FFFFFF"/>
                </a:solidFill>
                <a:latin typeface="Montserrat Light"/>
              </a:rPr>
              <a:t>" to 1-855-963-5669</a:t>
            </a:r>
          </a:p>
        </p:txBody>
      </p:sp>
      <p:grpSp>
        <p:nvGrpSpPr>
          <p:cNvPr id="9" name="Group 9"/>
          <p:cNvGrpSpPr/>
          <p:nvPr/>
        </p:nvGrpSpPr>
        <p:grpSpPr>
          <a:xfrm>
            <a:off x="2184546" y="4765856"/>
            <a:ext cx="14595700" cy="5179899"/>
            <a:chOff x="0" y="0"/>
            <a:chExt cx="6350947" cy="2253901"/>
          </a:xfrm>
        </p:grpSpPr>
        <p:sp>
          <p:nvSpPr>
            <p:cNvPr id="10" name="Freeform 10"/>
            <p:cNvSpPr/>
            <p:nvPr/>
          </p:nvSpPr>
          <p:spPr>
            <a:xfrm>
              <a:off x="0" y="0"/>
              <a:ext cx="6350947" cy="2253901"/>
            </a:xfrm>
            <a:custGeom>
              <a:avLst/>
              <a:gdLst/>
              <a:ahLst/>
              <a:cxnLst/>
              <a:rect l="l" t="t" r="r" b="b"/>
              <a:pathLst>
                <a:path w="6350947" h="2253901">
                  <a:moveTo>
                    <a:pt x="0" y="0"/>
                  </a:moveTo>
                  <a:lnTo>
                    <a:pt x="6350947" y="0"/>
                  </a:lnTo>
                  <a:lnTo>
                    <a:pt x="6350947" y="2253901"/>
                  </a:lnTo>
                  <a:lnTo>
                    <a:pt x="0" y="2253901"/>
                  </a:lnTo>
                  <a:close/>
                </a:path>
              </a:pathLst>
            </a:custGeom>
            <a:solidFill>
              <a:srgbClr val="F0EFD7"/>
            </a:solidFill>
          </p:spPr>
        </p:sp>
      </p:grpSp>
      <p:sp>
        <p:nvSpPr>
          <p:cNvPr id="11" name="TextBox 11"/>
          <p:cNvSpPr txBox="1"/>
          <p:nvPr/>
        </p:nvSpPr>
        <p:spPr>
          <a:xfrm>
            <a:off x="2656959" y="4929983"/>
            <a:ext cx="13650874" cy="4804021"/>
          </a:xfrm>
          <a:prstGeom prst="rect">
            <a:avLst/>
          </a:prstGeom>
        </p:spPr>
        <p:txBody>
          <a:bodyPr lIns="0" tIns="0" rIns="0" bIns="0" rtlCol="0" anchor="t">
            <a:spAutoFit/>
          </a:bodyPr>
          <a:lstStyle/>
          <a:p>
            <a:pPr algn="just">
              <a:lnSpc>
                <a:spcPts val="2507"/>
              </a:lnSpc>
            </a:pPr>
            <a:r>
              <a:rPr lang="en-US" sz="1753" dirty="0">
                <a:solidFill>
                  <a:srgbClr val="000000"/>
                </a:solidFill>
                <a:latin typeface="Montserrat Light Bold"/>
              </a:rPr>
              <a:t>WHAT: </a:t>
            </a:r>
            <a:r>
              <a:rPr lang="en-US" sz="1753" dirty="0">
                <a:solidFill>
                  <a:srgbClr val="000000"/>
                </a:solidFill>
                <a:latin typeface="Montserrat Light"/>
              </a:rPr>
              <a:t>ODMAP data is analyzed to produce alerts, which make participating law enforcement and public health agencies aware of overdose spikes. The Partnership will be utilizing its existing </a:t>
            </a:r>
            <a:r>
              <a:rPr lang="en-US" sz="1753" dirty="0">
                <a:solidFill>
                  <a:srgbClr val="000000"/>
                </a:solidFill>
                <a:latin typeface="Montserrat Light Italics"/>
              </a:rPr>
              <a:t>Help and Hope by Text program </a:t>
            </a:r>
            <a:r>
              <a:rPr lang="en-US" sz="1753" dirty="0">
                <a:solidFill>
                  <a:srgbClr val="000000"/>
                </a:solidFill>
                <a:latin typeface="Montserrat Light"/>
              </a:rPr>
              <a:t>(</a:t>
            </a:r>
            <a:r>
              <a:rPr lang="en-US" sz="1753" u="sng" dirty="0">
                <a:solidFill>
                  <a:srgbClr val="000000"/>
                </a:solidFill>
                <a:latin typeface="Montserrat Light"/>
              </a:rPr>
              <a:t>https://drugfree.org/get-help-hope-by-text/</a:t>
            </a:r>
            <a:r>
              <a:rPr lang="en-US" sz="1753" dirty="0">
                <a:solidFill>
                  <a:srgbClr val="000000"/>
                </a:solidFill>
                <a:latin typeface="Montserrat Light"/>
              </a:rPr>
              <a:t>) to deliver ODMAP spike alert notifications to members of the public. People who subscribe can also opt to receive text messages that will help them help their loved one. The Partnership has received support from the Office of National Drug Control Policy, through HIDTA, to create this Spike Alert by Text pilot program.  </a:t>
            </a:r>
          </a:p>
          <a:p>
            <a:pPr algn="just">
              <a:lnSpc>
                <a:spcPts val="2507"/>
              </a:lnSpc>
            </a:pPr>
            <a:endParaRPr lang="en-US" sz="1753" dirty="0">
              <a:solidFill>
                <a:srgbClr val="000000"/>
              </a:solidFill>
              <a:latin typeface="Montserrat Light"/>
            </a:endParaRPr>
          </a:p>
          <a:p>
            <a:pPr algn="just">
              <a:lnSpc>
                <a:spcPts val="2507"/>
              </a:lnSpc>
            </a:pPr>
            <a:r>
              <a:rPr lang="en-US" sz="1753" dirty="0">
                <a:solidFill>
                  <a:srgbClr val="000000"/>
                </a:solidFill>
                <a:latin typeface="Montserrat Light Bold"/>
              </a:rPr>
              <a:t>WHERE: </a:t>
            </a:r>
          </a:p>
          <a:p>
            <a:pPr marL="1135800" lvl="3" indent="-283950" algn="just">
              <a:lnSpc>
                <a:spcPts val="2507"/>
              </a:lnSpc>
              <a:buFont typeface="Arial"/>
              <a:buChar char="￭"/>
            </a:pPr>
            <a:r>
              <a:rPr lang="en-US" sz="1753" dirty="0">
                <a:solidFill>
                  <a:srgbClr val="000000"/>
                </a:solidFill>
                <a:latin typeface="Montserrat Light"/>
              </a:rPr>
              <a:t>Oneida County, NY</a:t>
            </a:r>
          </a:p>
          <a:p>
            <a:pPr marL="1135800" lvl="3" indent="-283950" algn="just">
              <a:lnSpc>
                <a:spcPts val="2507"/>
              </a:lnSpc>
              <a:buFont typeface="Arial"/>
              <a:buChar char="￭"/>
            </a:pPr>
            <a:r>
              <a:rPr lang="en-US" sz="1753" dirty="0">
                <a:solidFill>
                  <a:srgbClr val="000000"/>
                </a:solidFill>
                <a:latin typeface="Montserrat Light"/>
              </a:rPr>
              <a:t>Jefferson County, NY</a:t>
            </a:r>
          </a:p>
          <a:p>
            <a:pPr marL="1135800" lvl="3" indent="-283950" algn="just">
              <a:lnSpc>
                <a:spcPts val="2507"/>
              </a:lnSpc>
              <a:buFont typeface="Arial"/>
              <a:buChar char="￭"/>
            </a:pPr>
            <a:r>
              <a:rPr lang="en-US" sz="1753" dirty="0">
                <a:solidFill>
                  <a:srgbClr val="000000"/>
                </a:solidFill>
                <a:latin typeface="Montserrat Light"/>
              </a:rPr>
              <a:t>Broome County, NY</a:t>
            </a:r>
          </a:p>
          <a:p>
            <a:pPr marL="1135800" lvl="3" indent="-283950" algn="just">
              <a:lnSpc>
                <a:spcPts val="2507"/>
              </a:lnSpc>
              <a:buFont typeface="Arial"/>
              <a:buChar char="￭"/>
            </a:pPr>
            <a:r>
              <a:rPr lang="en-US" sz="1753" dirty="0">
                <a:solidFill>
                  <a:srgbClr val="000000"/>
                </a:solidFill>
                <a:latin typeface="Montserrat Light"/>
              </a:rPr>
              <a:t>State of Maine</a:t>
            </a:r>
          </a:p>
          <a:p>
            <a:pPr marL="1135800" lvl="3" indent="-283950" algn="just">
              <a:lnSpc>
                <a:spcPts val="2507"/>
              </a:lnSpc>
              <a:buFont typeface="Arial"/>
              <a:buChar char="￭"/>
            </a:pPr>
            <a:r>
              <a:rPr lang="en-US" sz="1753" dirty="0">
                <a:solidFill>
                  <a:srgbClr val="000000"/>
                </a:solidFill>
                <a:latin typeface="Montserrat Light"/>
              </a:rPr>
              <a:t>Nashville / Davidson County Metro Government, TN</a:t>
            </a:r>
          </a:p>
          <a:p>
            <a:pPr algn="just">
              <a:lnSpc>
                <a:spcPts val="2507"/>
              </a:lnSpc>
            </a:pPr>
            <a:endParaRPr lang="en-US" sz="1753" dirty="0">
              <a:solidFill>
                <a:srgbClr val="000000"/>
              </a:solidFill>
              <a:latin typeface="Montserrat Light"/>
            </a:endParaRPr>
          </a:p>
          <a:p>
            <a:pPr algn="just">
              <a:lnSpc>
                <a:spcPts val="2507"/>
              </a:lnSpc>
            </a:pPr>
            <a:r>
              <a:rPr lang="en-US" sz="1753" dirty="0">
                <a:solidFill>
                  <a:srgbClr val="000000"/>
                </a:solidFill>
                <a:latin typeface="Montserrat Light Bold"/>
              </a:rPr>
              <a:t>WHO: </a:t>
            </a:r>
            <a:r>
              <a:rPr lang="en-US" sz="1753" dirty="0">
                <a:solidFill>
                  <a:srgbClr val="000000"/>
                </a:solidFill>
                <a:latin typeface="Montserrat Light"/>
              </a:rPr>
              <a:t>In addition to parents and caregivers concerned about loved ones, this tool can also be used by first responders, treatment providers, recovery support and family serving organizations, as well as other groups.</a:t>
            </a:r>
          </a:p>
        </p:txBody>
      </p:sp>
      <p:sp>
        <p:nvSpPr>
          <p:cNvPr id="12" name="TextBox 12"/>
          <p:cNvSpPr txBox="1"/>
          <p:nvPr/>
        </p:nvSpPr>
        <p:spPr>
          <a:xfrm>
            <a:off x="4191751" y="3821878"/>
            <a:ext cx="9904497" cy="589905"/>
          </a:xfrm>
          <a:prstGeom prst="rect">
            <a:avLst/>
          </a:prstGeom>
        </p:spPr>
        <p:txBody>
          <a:bodyPr lIns="0" tIns="0" rIns="0" bIns="0" rtlCol="0" anchor="t">
            <a:spAutoFit/>
          </a:bodyPr>
          <a:lstStyle/>
          <a:p>
            <a:pPr>
              <a:lnSpc>
                <a:spcPts val="4586"/>
              </a:lnSpc>
            </a:pPr>
            <a:r>
              <a:rPr lang="en-US" sz="2205" dirty="0">
                <a:solidFill>
                  <a:srgbClr val="000000"/>
                </a:solidFill>
                <a:latin typeface="Montserrat Light Bold"/>
              </a:rPr>
              <a:t>Kevin Collins, </a:t>
            </a:r>
            <a:r>
              <a:rPr lang="en-US" sz="2205" dirty="0" smtClean="0">
                <a:solidFill>
                  <a:srgbClr val="000000"/>
                </a:solidFill>
                <a:latin typeface="Montserrat Light Italics"/>
              </a:rPr>
              <a:t>Director, Family </a:t>
            </a:r>
            <a:r>
              <a:rPr lang="en-US" sz="2205" dirty="0">
                <a:solidFill>
                  <a:srgbClr val="000000"/>
                </a:solidFill>
                <a:latin typeface="Montserrat Light Italics"/>
              </a:rPr>
              <a:t>and Community Support Services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328745" y="358263"/>
            <a:ext cx="11799075" cy="626781"/>
          </a:xfrm>
          <a:prstGeom prst="rect">
            <a:avLst/>
          </a:prstGeom>
        </p:spPr>
        <p:txBody>
          <a:bodyPr lIns="0" tIns="0" rIns="0" bIns="0" rtlCol="0" anchor="t">
            <a:spAutoFit/>
          </a:bodyPr>
          <a:lstStyle/>
          <a:p>
            <a:pPr algn="ctr">
              <a:lnSpc>
                <a:spcPts val="4774"/>
              </a:lnSpc>
            </a:pPr>
            <a:r>
              <a:rPr lang="en-US" sz="4922">
                <a:solidFill>
                  <a:srgbClr val="284349"/>
                </a:solidFill>
                <a:latin typeface="Source Serif Pro Bold"/>
              </a:rPr>
              <a:t>ONEIDA COUNTY OPIOID TASK FORCE </a:t>
            </a:r>
          </a:p>
        </p:txBody>
      </p:sp>
      <p:grpSp>
        <p:nvGrpSpPr>
          <p:cNvPr id="3" name="Group 3"/>
          <p:cNvGrpSpPr/>
          <p:nvPr/>
        </p:nvGrpSpPr>
        <p:grpSpPr>
          <a:xfrm>
            <a:off x="5837267" y="2016288"/>
            <a:ext cx="6689678" cy="955998"/>
            <a:chOff x="0" y="0"/>
            <a:chExt cx="6663789" cy="952298"/>
          </a:xfrm>
        </p:grpSpPr>
        <p:sp>
          <p:nvSpPr>
            <p:cNvPr id="4" name="Freeform 4"/>
            <p:cNvSpPr/>
            <p:nvPr/>
          </p:nvSpPr>
          <p:spPr>
            <a:xfrm>
              <a:off x="0" y="0"/>
              <a:ext cx="6663789" cy="952298"/>
            </a:xfrm>
            <a:custGeom>
              <a:avLst/>
              <a:gdLst/>
              <a:ahLst/>
              <a:cxnLst/>
              <a:rect l="l" t="t" r="r" b="b"/>
              <a:pathLst>
                <a:path w="6663789" h="952298">
                  <a:moveTo>
                    <a:pt x="6539329" y="952298"/>
                  </a:moveTo>
                  <a:lnTo>
                    <a:pt x="124460" y="952298"/>
                  </a:lnTo>
                  <a:cubicBezTo>
                    <a:pt x="55880" y="952298"/>
                    <a:pt x="0" y="896418"/>
                    <a:pt x="0" y="827838"/>
                  </a:cubicBezTo>
                  <a:lnTo>
                    <a:pt x="0" y="124460"/>
                  </a:lnTo>
                  <a:cubicBezTo>
                    <a:pt x="0" y="55880"/>
                    <a:pt x="55880" y="0"/>
                    <a:pt x="124460" y="0"/>
                  </a:cubicBezTo>
                  <a:lnTo>
                    <a:pt x="6539329" y="0"/>
                  </a:lnTo>
                  <a:cubicBezTo>
                    <a:pt x="6607909" y="0"/>
                    <a:pt x="6663789" y="55880"/>
                    <a:pt x="6663789" y="124460"/>
                  </a:cubicBezTo>
                  <a:lnTo>
                    <a:pt x="6663789" y="827838"/>
                  </a:lnTo>
                  <a:cubicBezTo>
                    <a:pt x="6663789" y="896418"/>
                    <a:pt x="6607909" y="952298"/>
                    <a:pt x="6539329" y="952298"/>
                  </a:cubicBezTo>
                  <a:close/>
                </a:path>
              </a:pathLst>
            </a:custGeom>
            <a:solidFill>
              <a:srgbClr val="284349"/>
            </a:solidFill>
          </p:spPr>
        </p:sp>
      </p:grpSp>
      <p:sp>
        <p:nvSpPr>
          <p:cNvPr id="5" name="TextBox 5"/>
          <p:cNvSpPr txBox="1"/>
          <p:nvPr/>
        </p:nvSpPr>
        <p:spPr>
          <a:xfrm>
            <a:off x="5820572" y="2342548"/>
            <a:ext cx="6773237" cy="360628"/>
          </a:xfrm>
          <a:prstGeom prst="rect">
            <a:avLst/>
          </a:prstGeom>
        </p:spPr>
        <p:txBody>
          <a:bodyPr lIns="0" tIns="0" rIns="0" bIns="0" rtlCol="0" anchor="t">
            <a:spAutoFit/>
          </a:bodyPr>
          <a:lstStyle/>
          <a:p>
            <a:pPr algn="ctr">
              <a:lnSpc>
                <a:spcPts val="2716"/>
              </a:lnSpc>
            </a:pPr>
            <a:r>
              <a:rPr lang="en-US" sz="2800" spc="280">
                <a:solidFill>
                  <a:srgbClr val="FFFFFF"/>
                </a:solidFill>
                <a:latin typeface="Source Sans Pro"/>
              </a:rPr>
              <a:t>TASK FORCE STEERING COMMITTEE</a:t>
            </a:r>
          </a:p>
        </p:txBody>
      </p:sp>
      <p:grpSp>
        <p:nvGrpSpPr>
          <p:cNvPr id="6" name="Group 6"/>
          <p:cNvGrpSpPr/>
          <p:nvPr/>
        </p:nvGrpSpPr>
        <p:grpSpPr>
          <a:xfrm rot="5400000">
            <a:off x="8592528" y="3160843"/>
            <a:ext cx="1294418" cy="917304"/>
            <a:chOff x="0" y="0"/>
            <a:chExt cx="806450" cy="571500"/>
          </a:xfrm>
        </p:grpSpPr>
        <p:sp>
          <p:nvSpPr>
            <p:cNvPr id="7" name="Freeform 7"/>
            <p:cNvSpPr/>
            <p:nvPr/>
          </p:nvSpPr>
          <p:spPr>
            <a:xfrm>
              <a:off x="0" y="255270"/>
              <a:ext cx="806450" cy="69850"/>
            </a:xfrm>
            <a:custGeom>
              <a:avLst/>
              <a:gdLst/>
              <a:ahLst/>
              <a:cxnLst/>
              <a:rect l="l" t="t" r="r" b="b"/>
              <a:pathLst>
                <a:path w="806450" h="69850">
                  <a:moveTo>
                    <a:pt x="515620" y="0"/>
                  </a:moveTo>
                  <a:lnTo>
                    <a:pt x="0" y="0"/>
                  </a:lnTo>
                  <a:lnTo>
                    <a:pt x="0" y="69850"/>
                  </a:lnTo>
                  <a:lnTo>
                    <a:pt x="806450" y="69850"/>
                  </a:lnTo>
                  <a:lnTo>
                    <a:pt x="806450" y="0"/>
                  </a:lnTo>
                  <a:close/>
                </a:path>
              </a:pathLst>
            </a:custGeom>
            <a:solidFill>
              <a:srgbClr val="576B7C"/>
            </a:solidFill>
          </p:spPr>
        </p:sp>
      </p:grpSp>
      <p:grpSp>
        <p:nvGrpSpPr>
          <p:cNvPr id="8" name="Group 8"/>
          <p:cNvGrpSpPr/>
          <p:nvPr/>
        </p:nvGrpSpPr>
        <p:grpSpPr>
          <a:xfrm rot="5400000">
            <a:off x="8592528" y="6638860"/>
            <a:ext cx="1294418" cy="917304"/>
            <a:chOff x="0" y="0"/>
            <a:chExt cx="806450" cy="571500"/>
          </a:xfrm>
        </p:grpSpPr>
        <p:sp>
          <p:nvSpPr>
            <p:cNvPr id="9" name="Freeform 9"/>
            <p:cNvSpPr/>
            <p:nvPr/>
          </p:nvSpPr>
          <p:spPr>
            <a:xfrm>
              <a:off x="0" y="255270"/>
              <a:ext cx="806450" cy="69850"/>
            </a:xfrm>
            <a:custGeom>
              <a:avLst/>
              <a:gdLst/>
              <a:ahLst/>
              <a:cxnLst/>
              <a:rect l="l" t="t" r="r" b="b"/>
              <a:pathLst>
                <a:path w="806450" h="69850">
                  <a:moveTo>
                    <a:pt x="515620" y="0"/>
                  </a:moveTo>
                  <a:lnTo>
                    <a:pt x="0" y="0"/>
                  </a:lnTo>
                  <a:lnTo>
                    <a:pt x="0" y="69850"/>
                  </a:lnTo>
                  <a:lnTo>
                    <a:pt x="806450" y="69850"/>
                  </a:lnTo>
                  <a:lnTo>
                    <a:pt x="806450" y="0"/>
                  </a:lnTo>
                  <a:close/>
                </a:path>
              </a:pathLst>
            </a:custGeom>
            <a:solidFill>
              <a:srgbClr val="576B7C"/>
            </a:solidFill>
          </p:spPr>
        </p:sp>
      </p:grpSp>
      <p:grpSp>
        <p:nvGrpSpPr>
          <p:cNvPr id="10" name="Group 10"/>
          <p:cNvGrpSpPr/>
          <p:nvPr/>
        </p:nvGrpSpPr>
        <p:grpSpPr>
          <a:xfrm>
            <a:off x="2224654" y="3339298"/>
            <a:ext cx="13957417" cy="3704232"/>
            <a:chOff x="0" y="0"/>
            <a:chExt cx="5766527" cy="1530409"/>
          </a:xfrm>
        </p:grpSpPr>
        <p:sp>
          <p:nvSpPr>
            <p:cNvPr id="11" name="Freeform 11"/>
            <p:cNvSpPr/>
            <p:nvPr/>
          </p:nvSpPr>
          <p:spPr>
            <a:xfrm>
              <a:off x="0" y="0"/>
              <a:ext cx="5766527" cy="1530409"/>
            </a:xfrm>
            <a:custGeom>
              <a:avLst/>
              <a:gdLst/>
              <a:ahLst/>
              <a:cxnLst/>
              <a:rect l="l" t="t" r="r" b="b"/>
              <a:pathLst>
                <a:path w="5766527" h="1530409">
                  <a:moveTo>
                    <a:pt x="5642067" y="1530409"/>
                  </a:moveTo>
                  <a:lnTo>
                    <a:pt x="124460" y="1530409"/>
                  </a:lnTo>
                  <a:cubicBezTo>
                    <a:pt x="55880" y="1530409"/>
                    <a:pt x="0" y="1474529"/>
                    <a:pt x="0" y="1405949"/>
                  </a:cubicBezTo>
                  <a:lnTo>
                    <a:pt x="0" y="124460"/>
                  </a:lnTo>
                  <a:cubicBezTo>
                    <a:pt x="0" y="55880"/>
                    <a:pt x="55880" y="0"/>
                    <a:pt x="124460" y="0"/>
                  </a:cubicBezTo>
                  <a:lnTo>
                    <a:pt x="5642067" y="0"/>
                  </a:lnTo>
                  <a:cubicBezTo>
                    <a:pt x="5710647" y="0"/>
                    <a:pt x="5766527" y="55880"/>
                    <a:pt x="5766527" y="124460"/>
                  </a:cubicBezTo>
                  <a:lnTo>
                    <a:pt x="5766527" y="1405949"/>
                  </a:lnTo>
                  <a:cubicBezTo>
                    <a:pt x="5766527" y="1474529"/>
                    <a:pt x="5710647" y="1530409"/>
                    <a:pt x="5642067" y="1530409"/>
                  </a:cubicBezTo>
                  <a:close/>
                </a:path>
              </a:pathLst>
            </a:custGeom>
            <a:solidFill>
              <a:srgbClr val="FFDE59"/>
            </a:solidFill>
          </p:spPr>
        </p:sp>
      </p:grpSp>
      <p:sp>
        <p:nvSpPr>
          <p:cNvPr id="12" name="TextBox 12"/>
          <p:cNvSpPr txBox="1"/>
          <p:nvPr/>
        </p:nvSpPr>
        <p:spPr>
          <a:xfrm>
            <a:off x="4487974" y="4249926"/>
            <a:ext cx="9480616" cy="1958597"/>
          </a:xfrm>
          <a:prstGeom prst="rect">
            <a:avLst/>
          </a:prstGeom>
        </p:spPr>
        <p:txBody>
          <a:bodyPr lIns="0" tIns="0" rIns="0" bIns="0" rtlCol="0" anchor="t">
            <a:spAutoFit/>
          </a:bodyPr>
          <a:lstStyle/>
          <a:p>
            <a:pPr algn="ctr">
              <a:lnSpc>
                <a:spcPts val="7787"/>
              </a:lnSpc>
            </a:pPr>
            <a:r>
              <a:rPr lang="en-US" sz="8028" spc="802">
                <a:solidFill>
                  <a:srgbClr val="3F4652"/>
                </a:solidFill>
                <a:latin typeface="Source Sans Pro"/>
              </a:rPr>
              <a:t>ALL TASK FORCE MEMBERS </a:t>
            </a:r>
          </a:p>
        </p:txBody>
      </p:sp>
      <p:grpSp>
        <p:nvGrpSpPr>
          <p:cNvPr id="13" name="Group 13"/>
          <p:cNvGrpSpPr/>
          <p:nvPr/>
        </p:nvGrpSpPr>
        <p:grpSpPr>
          <a:xfrm rot="5400000">
            <a:off x="3330500" y="7933278"/>
            <a:ext cx="1294418" cy="917304"/>
            <a:chOff x="0" y="0"/>
            <a:chExt cx="806450" cy="571500"/>
          </a:xfrm>
        </p:grpSpPr>
        <p:sp>
          <p:nvSpPr>
            <p:cNvPr id="14" name="Freeform 14"/>
            <p:cNvSpPr/>
            <p:nvPr/>
          </p:nvSpPr>
          <p:spPr>
            <a:xfrm>
              <a:off x="0" y="255270"/>
              <a:ext cx="806450" cy="69850"/>
            </a:xfrm>
            <a:custGeom>
              <a:avLst/>
              <a:gdLst/>
              <a:ahLst/>
              <a:cxnLst/>
              <a:rect l="l" t="t" r="r" b="b"/>
              <a:pathLst>
                <a:path w="806450" h="69850">
                  <a:moveTo>
                    <a:pt x="515620" y="0"/>
                  </a:moveTo>
                  <a:lnTo>
                    <a:pt x="0" y="0"/>
                  </a:lnTo>
                  <a:lnTo>
                    <a:pt x="0" y="69850"/>
                  </a:lnTo>
                  <a:lnTo>
                    <a:pt x="806450" y="69850"/>
                  </a:lnTo>
                  <a:lnTo>
                    <a:pt x="806450" y="0"/>
                  </a:lnTo>
                  <a:close/>
                </a:path>
              </a:pathLst>
            </a:custGeom>
            <a:solidFill>
              <a:srgbClr val="576B7C"/>
            </a:solidFill>
          </p:spPr>
        </p:sp>
      </p:grpSp>
      <p:grpSp>
        <p:nvGrpSpPr>
          <p:cNvPr id="15" name="Group 15"/>
          <p:cNvGrpSpPr/>
          <p:nvPr/>
        </p:nvGrpSpPr>
        <p:grpSpPr>
          <a:xfrm rot="5400000">
            <a:off x="6825368" y="7933278"/>
            <a:ext cx="1294418" cy="917304"/>
            <a:chOff x="0" y="0"/>
            <a:chExt cx="806450" cy="571500"/>
          </a:xfrm>
        </p:grpSpPr>
        <p:sp>
          <p:nvSpPr>
            <p:cNvPr id="16" name="Freeform 16"/>
            <p:cNvSpPr/>
            <p:nvPr/>
          </p:nvSpPr>
          <p:spPr>
            <a:xfrm>
              <a:off x="0" y="255270"/>
              <a:ext cx="806450" cy="69850"/>
            </a:xfrm>
            <a:custGeom>
              <a:avLst/>
              <a:gdLst/>
              <a:ahLst/>
              <a:cxnLst/>
              <a:rect l="l" t="t" r="r" b="b"/>
              <a:pathLst>
                <a:path w="806450" h="69850">
                  <a:moveTo>
                    <a:pt x="515620" y="0"/>
                  </a:moveTo>
                  <a:lnTo>
                    <a:pt x="0" y="0"/>
                  </a:lnTo>
                  <a:lnTo>
                    <a:pt x="0" y="69850"/>
                  </a:lnTo>
                  <a:lnTo>
                    <a:pt x="806450" y="69850"/>
                  </a:lnTo>
                  <a:lnTo>
                    <a:pt x="806450" y="0"/>
                  </a:lnTo>
                  <a:close/>
                </a:path>
              </a:pathLst>
            </a:custGeom>
            <a:solidFill>
              <a:srgbClr val="576B7C"/>
            </a:solidFill>
          </p:spPr>
        </p:sp>
      </p:grpSp>
      <p:grpSp>
        <p:nvGrpSpPr>
          <p:cNvPr id="17" name="Group 17"/>
          <p:cNvGrpSpPr/>
          <p:nvPr/>
        </p:nvGrpSpPr>
        <p:grpSpPr>
          <a:xfrm rot="5400000">
            <a:off x="10489386" y="7933278"/>
            <a:ext cx="1294418" cy="917304"/>
            <a:chOff x="0" y="0"/>
            <a:chExt cx="806450" cy="571500"/>
          </a:xfrm>
        </p:grpSpPr>
        <p:sp>
          <p:nvSpPr>
            <p:cNvPr id="18" name="Freeform 18"/>
            <p:cNvSpPr/>
            <p:nvPr/>
          </p:nvSpPr>
          <p:spPr>
            <a:xfrm>
              <a:off x="0" y="255270"/>
              <a:ext cx="806450" cy="69850"/>
            </a:xfrm>
            <a:custGeom>
              <a:avLst/>
              <a:gdLst/>
              <a:ahLst/>
              <a:cxnLst/>
              <a:rect l="l" t="t" r="r" b="b"/>
              <a:pathLst>
                <a:path w="806450" h="69850">
                  <a:moveTo>
                    <a:pt x="515620" y="0"/>
                  </a:moveTo>
                  <a:lnTo>
                    <a:pt x="0" y="0"/>
                  </a:lnTo>
                  <a:lnTo>
                    <a:pt x="0" y="69850"/>
                  </a:lnTo>
                  <a:lnTo>
                    <a:pt x="806450" y="69850"/>
                  </a:lnTo>
                  <a:lnTo>
                    <a:pt x="806450" y="0"/>
                  </a:lnTo>
                  <a:close/>
                </a:path>
              </a:pathLst>
            </a:custGeom>
            <a:solidFill>
              <a:srgbClr val="576B7C"/>
            </a:solidFill>
          </p:spPr>
        </p:sp>
      </p:grpSp>
      <p:grpSp>
        <p:nvGrpSpPr>
          <p:cNvPr id="19" name="Group 19"/>
          <p:cNvGrpSpPr/>
          <p:nvPr/>
        </p:nvGrpSpPr>
        <p:grpSpPr>
          <a:xfrm rot="5400000">
            <a:off x="13957929" y="7933278"/>
            <a:ext cx="1294418" cy="917304"/>
            <a:chOff x="0" y="0"/>
            <a:chExt cx="806450" cy="571500"/>
          </a:xfrm>
        </p:grpSpPr>
        <p:sp>
          <p:nvSpPr>
            <p:cNvPr id="20" name="Freeform 20"/>
            <p:cNvSpPr/>
            <p:nvPr/>
          </p:nvSpPr>
          <p:spPr>
            <a:xfrm>
              <a:off x="0" y="255270"/>
              <a:ext cx="806450" cy="69850"/>
            </a:xfrm>
            <a:custGeom>
              <a:avLst/>
              <a:gdLst/>
              <a:ahLst/>
              <a:cxnLst/>
              <a:rect l="l" t="t" r="r" b="b"/>
              <a:pathLst>
                <a:path w="806450" h="69850">
                  <a:moveTo>
                    <a:pt x="515620" y="0"/>
                  </a:moveTo>
                  <a:lnTo>
                    <a:pt x="0" y="0"/>
                  </a:lnTo>
                  <a:lnTo>
                    <a:pt x="0" y="69850"/>
                  </a:lnTo>
                  <a:lnTo>
                    <a:pt x="806450" y="69850"/>
                  </a:lnTo>
                  <a:lnTo>
                    <a:pt x="806450" y="0"/>
                  </a:lnTo>
                  <a:close/>
                </a:path>
              </a:pathLst>
            </a:custGeom>
            <a:solidFill>
              <a:srgbClr val="576B7C"/>
            </a:solidFill>
          </p:spPr>
        </p:sp>
      </p:grpSp>
      <p:grpSp>
        <p:nvGrpSpPr>
          <p:cNvPr id="21" name="Group 21"/>
          <p:cNvGrpSpPr/>
          <p:nvPr/>
        </p:nvGrpSpPr>
        <p:grpSpPr>
          <a:xfrm>
            <a:off x="2304745" y="8137422"/>
            <a:ext cx="3253546" cy="1895414"/>
            <a:chOff x="0" y="0"/>
            <a:chExt cx="3233030" cy="1883462"/>
          </a:xfrm>
        </p:grpSpPr>
        <p:sp>
          <p:nvSpPr>
            <p:cNvPr id="22" name="Freeform 22"/>
            <p:cNvSpPr/>
            <p:nvPr/>
          </p:nvSpPr>
          <p:spPr>
            <a:xfrm>
              <a:off x="0" y="0"/>
              <a:ext cx="3233030" cy="1883462"/>
            </a:xfrm>
            <a:custGeom>
              <a:avLst/>
              <a:gdLst/>
              <a:ahLst/>
              <a:cxnLst/>
              <a:rect l="l" t="t" r="r" b="b"/>
              <a:pathLst>
                <a:path w="3233030" h="1883462">
                  <a:moveTo>
                    <a:pt x="3108570" y="1883462"/>
                  </a:moveTo>
                  <a:lnTo>
                    <a:pt x="124460" y="1883462"/>
                  </a:lnTo>
                  <a:cubicBezTo>
                    <a:pt x="55880" y="1883462"/>
                    <a:pt x="0" y="1827582"/>
                    <a:pt x="0" y="1759002"/>
                  </a:cubicBezTo>
                  <a:lnTo>
                    <a:pt x="0" y="124460"/>
                  </a:lnTo>
                  <a:cubicBezTo>
                    <a:pt x="0" y="55880"/>
                    <a:pt x="55880" y="0"/>
                    <a:pt x="124460" y="0"/>
                  </a:cubicBezTo>
                  <a:lnTo>
                    <a:pt x="3108570" y="0"/>
                  </a:lnTo>
                  <a:cubicBezTo>
                    <a:pt x="3177150" y="0"/>
                    <a:pt x="3233030" y="55880"/>
                    <a:pt x="3233030" y="124460"/>
                  </a:cubicBezTo>
                  <a:lnTo>
                    <a:pt x="3233030" y="1759002"/>
                  </a:lnTo>
                  <a:cubicBezTo>
                    <a:pt x="3233030" y="1827582"/>
                    <a:pt x="3177150" y="1883462"/>
                    <a:pt x="3108570" y="1883462"/>
                  </a:cubicBezTo>
                  <a:close/>
                </a:path>
              </a:pathLst>
            </a:custGeom>
            <a:solidFill>
              <a:srgbClr val="76ABB7"/>
            </a:solidFill>
          </p:spPr>
        </p:sp>
      </p:grpSp>
      <p:sp>
        <p:nvSpPr>
          <p:cNvPr id="23" name="TextBox 23"/>
          <p:cNvSpPr txBox="1"/>
          <p:nvPr/>
        </p:nvSpPr>
        <p:spPr>
          <a:xfrm>
            <a:off x="2489473" y="8617226"/>
            <a:ext cx="2884090" cy="673963"/>
          </a:xfrm>
          <a:prstGeom prst="rect">
            <a:avLst/>
          </a:prstGeom>
        </p:spPr>
        <p:txBody>
          <a:bodyPr lIns="0" tIns="0" rIns="0" bIns="0" rtlCol="0" anchor="t">
            <a:spAutoFit/>
          </a:bodyPr>
          <a:lstStyle/>
          <a:p>
            <a:pPr algn="ctr">
              <a:lnSpc>
                <a:spcPts val="2719"/>
              </a:lnSpc>
            </a:pPr>
            <a:r>
              <a:rPr lang="en-US" sz="2803" spc="280">
                <a:solidFill>
                  <a:srgbClr val="FFFFFF"/>
                </a:solidFill>
                <a:latin typeface="Source Sans Pro"/>
              </a:rPr>
              <a:t>PREVENTION TEAM</a:t>
            </a:r>
          </a:p>
        </p:txBody>
      </p:sp>
      <p:grpSp>
        <p:nvGrpSpPr>
          <p:cNvPr id="24" name="Group 24"/>
          <p:cNvGrpSpPr/>
          <p:nvPr/>
        </p:nvGrpSpPr>
        <p:grpSpPr>
          <a:xfrm>
            <a:off x="5845804" y="8137422"/>
            <a:ext cx="3253546" cy="1895089"/>
            <a:chOff x="0" y="0"/>
            <a:chExt cx="3233030" cy="1883139"/>
          </a:xfrm>
        </p:grpSpPr>
        <p:sp>
          <p:nvSpPr>
            <p:cNvPr id="25" name="Freeform 25"/>
            <p:cNvSpPr/>
            <p:nvPr/>
          </p:nvSpPr>
          <p:spPr>
            <a:xfrm>
              <a:off x="0" y="0"/>
              <a:ext cx="3233030" cy="1883139"/>
            </a:xfrm>
            <a:custGeom>
              <a:avLst/>
              <a:gdLst/>
              <a:ahLst/>
              <a:cxnLst/>
              <a:rect l="l" t="t" r="r" b="b"/>
              <a:pathLst>
                <a:path w="3233030" h="1883139">
                  <a:moveTo>
                    <a:pt x="3108570" y="1883139"/>
                  </a:moveTo>
                  <a:lnTo>
                    <a:pt x="124460" y="1883139"/>
                  </a:lnTo>
                  <a:cubicBezTo>
                    <a:pt x="55880" y="1883139"/>
                    <a:pt x="0" y="1827259"/>
                    <a:pt x="0" y="1758679"/>
                  </a:cubicBezTo>
                  <a:lnTo>
                    <a:pt x="0" y="124460"/>
                  </a:lnTo>
                  <a:cubicBezTo>
                    <a:pt x="0" y="55880"/>
                    <a:pt x="55880" y="0"/>
                    <a:pt x="124460" y="0"/>
                  </a:cubicBezTo>
                  <a:lnTo>
                    <a:pt x="3108570" y="0"/>
                  </a:lnTo>
                  <a:cubicBezTo>
                    <a:pt x="3177150" y="0"/>
                    <a:pt x="3233030" y="55880"/>
                    <a:pt x="3233030" y="124460"/>
                  </a:cubicBezTo>
                  <a:lnTo>
                    <a:pt x="3233030" y="1758679"/>
                  </a:lnTo>
                  <a:cubicBezTo>
                    <a:pt x="3233030" y="1827259"/>
                    <a:pt x="3177150" y="1883139"/>
                    <a:pt x="3108570" y="1883139"/>
                  </a:cubicBezTo>
                  <a:close/>
                </a:path>
              </a:pathLst>
            </a:custGeom>
            <a:solidFill>
              <a:srgbClr val="996666"/>
            </a:solidFill>
          </p:spPr>
        </p:sp>
      </p:grpSp>
      <p:sp>
        <p:nvSpPr>
          <p:cNvPr id="26" name="TextBox 26"/>
          <p:cNvSpPr txBox="1"/>
          <p:nvPr/>
        </p:nvSpPr>
        <p:spPr>
          <a:xfrm>
            <a:off x="5961088" y="8594393"/>
            <a:ext cx="3022979" cy="946642"/>
          </a:xfrm>
          <a:prstGeom prst="rect">
            <a:avLst/>
          </a:prstGeom>
        </p:spPr>
        <p:txBody>
          <a:bodyPr lIns="0" tIns="0" rIns="0" bIns="0" rtlCol="0" anchor="t">
            <a:spAutoFit/>
          </a:bodyPr>
          <a:lstStyle/>
          <a:p>
            <a:pPr algn="ctr">
              <a:lnSpc>
                <a:spcPts val="2549"/>
              </a:lnSpc>
            </a:pPr>
            <a:r>
              <a:rPr lang="en-US" sz="2627" spc="262">
                <a:solidFill>
                  <a:srgbClr val="FFFFFF"/>
                </a:solidFill>
                <a:latin typeface="Source Sans Pro"/>
              </a:rPr>
              <a:t>OVERDOSE RESPONSE</a:t>
            </a:r>
          </a:p>
          <a:p>
            <a:pPr algn="ctr">
              <a:lnSpc>
                <a:spcPts val="2549"/>
              </a:lnSpc>
            </a:pPr>
            <a:r>
              <a:rPr lang="en-US" sz="2627" spc="262">
                <a:solidFill>
                  <a:srgbClr val="FFFFFF"/>
                </a:solidFill>
                <a:latin typeface="Source Sans Pro"/>
              </a:rPr>
              <a:t>TEAM </a:t>
            </a:r>
          </a:p>
        </p:txBody>
      </p:sp>
      <p:grpSp>
        <p:nvGrpSpPr>
          <p:cNvPr id="27" name="Group 27"/>
          <p:cNvGrpSpPr/>
          <p:nvPr/>
        </p:nvGrpSpPr>
        <p:grpSpPr>
          <a:xfrm>
            <a:off x="9408638" y="8142414"/>
            <a:ext cx="3253546" cy="1886080"/>
            <a:chOff x="0" y="0"/>
            <a:chExt cx="3233030" cy="1874187"/>
          </a:xfrm>
        </p:grpSpPr>
        <p:sp>
          <p:nvSpPr>
            <p:cNvPr id="28" name="Freeform 28"/>
            <p:cNvSpPr/>
            <p:nvPr/>
          </p:nvSpPr>
          <p:spPr>
            <a:xfrm>
              <a:off x="0" y="0"/>
              <a:ext cx="3233030" cy="1874187"/>
            </a:xfrm>
            <a:custGeom>
              <a:avLst/>
              <a:gdLst/>
              <a:ahLst/>
              <a:cxnLst/>
              <a:rect l="l" t="t" r="r" b="b"/>
              <a:pathLst>
                <a:path w="3233030" h="1874187">
                  <a:moveTo>
                    <a:pt x="3108570" y="1874187"/>
                  </a:moveTo>
                  <a:lnTo>
                    <a:pt x="124460" y="1874187"/>
                  </a:lnTo>
                  <a:cubicBezTo>
                    <a:pt x="55880" y="1874187"/>
                    <a:pt x="0" y="1818307"/>
                    <a:pt x="0" y="1749727"/>
                  </a:cubicBezTo>
                  <a:lnTo>
                    <a:pt x="0" y="124460"/>
                  </a:lnTo>
                  <a:cubicBezTo>
                    <a:pt x="0" y="55880"/>
                    <a:pt x="55880" y="0"/>
                    <a:pt x="124460" y="0"/>
                  </a:cubicBezTo>
                  <a:lnTo>
                    <a:pt x="3108570" y="0"/>
                  </a:lnTo>
                  <a:cubicBezTo>
                    <a:pt x="3177150" y="0"/>
                    <a:pt x="3233030" y="55880"/>
                    <a:pt x="3233030" y="124460"/>
                  </a:cubicBezTo>
                  <a:lnTo>
                    <a:pt x="3233030" y="1749727"/>
                  </a:lnTo>
                  <a:cubicBezTo>
                    <a:pt x="3233030" y="1818307"/>
                    <a:pt x="3177150" y="1874187"/>
                    <a:pt x="3108570" y="1874187"/>
                  </a:cubicBezTo>
                  <a:close/>
                </a:path>
              </a:pathLst>
            </a:custGeom>
            <a:solidFill>
              <a:srgbClr val="7ED957"/>
            </a:solidFill>
          </p:spPr>
        </p:sp>
      </p:grpSp>
      <p:sp>
        <p:nvSpPr>
          <p:cNvPr id="29" name="TextBox 29"/>
          <p:cNvSpPr txBox="1"/>
          <p:nvPr/>
        </p:nvSpPr>
        <p:spPr>
          <a:xfrm>
            <a:off x="8984067" y="8604741"/>
            <a:ext cx="4130098" cy="698933"/>
          </a:xfrm>
          <a:prstGeom prst="rect">
            <a:avLst/>
          </a:prstGeom>
        </p:spPr>
        <p:txBody>
          <a:bodyPr lIns="0" tIns="0" rIns="0" bIns="0" rtlCol="0" anchor="t">
            <a:spAutoFit/>
          </a:bodyPr>
          <a:lstStyle/>
          <a:p>
            <a:pPr algn="ctr">
              <a:lnSpc>
                <a:spcPts val="2719"/>
              </a:lnSpc>
            </a:pPr>
            <a:r>
              <a:rPr lang="en-US" sz="2803" spc="280">
                <a:solidFill>
                  <a:srgbClr val="FFFFFF"/>
                </a:solidFill>
                <a:latin typeface="Source Sans Pro"/>
              </a:rPr>
              <a:t>RECOVERY </a:t>
            </a:r>
          </a:p>
          <a:p>
            <a:pPr algn="ctr">
              <a:lnSpc>
                <a:spcPts val="2719"/>
              </a:lnSpc>
            </a:pPr>
            <a:r>
              <a:rPr lang="en-US" sz="2803" spc="280">
                <a:solidFill>
                  <a:srgbClr val="FFFFFF"/>
                </a:solidFill>
                <a:latin typeface="Source Sans Pro"/>
              </a:rPr>
              <a:t>TEAM</a:t>
            </a:r>
          </a:p>
        </p:txBody>
      </p:sp>
      <p:grpSp>
        <p:nvGrpSpPr>
          <p:cNvPr id="30" name="Group 30"/>
          <p:cNvGrpSpPr/>
          <p:nvPr/>
        </p:nvGrpSpPr>
        <p:grpSpPr>
          <a:xfrm>
            <a:off x="12978365" y="8142414"/>
            <a:ext cx="3253546" cy="1900623"/>
            <a:chOff x="0" y="0"/>
            <a:chExt cx="3233030" cy="1888638"/>
          </a:xfrm>
        </p:grpSpPr>
        <p:sp>
          <p:nvSpPr>
            <p:cNvPr id="31" name="Freeform 31"/>
            <p:cNvSpPr/>
            <p:nvPr/>
          </p:nvSpPr>
          <p:spPr>
            <a:xfrm>
              <a:off x="0" y="0"/>
              <a:ext cx="3233030" cy="1888638"/>
            </a:xfrm>
            <a:custGeom>
              <a:avLst/>
              <a:gdLst/>
              <a:ahLst/>
              <a:cxnLst/>
              <a:rect l="l" t="t" r="r" b="b"/>
              <a:pathLst>
                <a:path w="3233030" h="1888638">
                  <a:moveTo>
                    <a:pt x="3108570" y="1888638"/>
                  </a:moveTo>
                  <a:lnTo>
                    <a:pt x="124460" y="1888638"/>
                  </a:lnTo>
                  <a:cubicBezTo>
                    <a:pt x="55880" y="1888638"/>
                    <a:pt x="0" y="1832758"/>
                    <a:pt x="0" y="1764178"/>
                  </a:cubicBezTo>
                  <a:lnTo>
                    <a:pt x="0" y="124460"/>
                  </a:lnTo>
                  <a:cubicBezTo>
                    <a:pt x="0" y="55880"/>
                    <a:pt x="55880" y="0"/>
                    <a:pt x="124460" y="0"/>
                  </a:cubicBezTo>
                  <a:lnTo>
                    <a:pt x="3108570" y="0"/>
                  </a:lnTo>
                  <a:cubicBezTo>
                    <a:pt x="3177150" y="0"/>
                    <a:pt x="3233030" y="55880"/>
                    <a:pt x="3233030" y="124460"/>
                  </a:cubicBezTo>
                  <a:lnTo>
                    <a:pt x="3233030" y="1764178"/>
                  </a:lnTo>
                  <a:cubicBezTo>
                    <a:pt x="3233030" y="1832758"/>
                    <a:pt x="3177150" y="1888638"/>
                    <a:pt x="3108570" y="1888638"/>
                  </a:cubicBezTo>
                  <a:close/>
                </a:path>
              </a:pathLst>
            </a:custGeom>
            <a:solidFill>
              <a:srgbClr val="FF914D"/>
            </a:solidFill>
          </p:spPr>
        </p:sp>
      </p:grpSp>
      <p:sp>
        <p:nvSpPr>
          <p:cNvPr id="32" name="TextBox 32"/>
          <p:cNvSpPr txBox="1"/>
          <p:nvPr/>
        </p:nvSpPr>
        <p:spPr>
          <a:xfrm>
            <a:off x="13046820" y="8544063"/>
            <a:ext cx="3204062" cy="1047302"/>
          </a:xfrm>
          <a:prstGeom prst="rect">
            <a:avLst/>
          </a:prstGeom>
        </p:spPr>
        <p:txBody>
          <a:bodyPr lIns="0" tIns="0" rIns="0" bIns="0" rtlCol="0" anchor="t">
            <a:spAutoFit/>
          </a:bodyPr>
          <a:lstStyle/>
          <a:p>
            <a:pPr algn="ctr">
              <a:lnSpc>
                <a:spcPts val="2726"/>
              </a:lnSpc>
            </a:pPr>
            <a:r>
              <a:rPr lang="en-US" sz="2810" spc="281">
                <a:solidFill>
                  <a:srgbClr val="FFFFFF"/>
                </a:solidFill>
                <a:latin typeface="Source Sans Pro"/>
              </a:rPr>
              <a:t>TREATMENT ENHANCEMENT</a:t>
            </a:r>
          </a:p>
          <a:p>
            <a:pPr algn="ctr">
              <a:lnSpc>
                <a:spcPts val="2726"/>
              </a:lnSpc>
            </a:pPr>
            <a:r>
              <a:rPr lang="en-US" sz="2810" spc="281">
                <a:solidFill>
                  <a:srgbClr val="FFFFFF"/>
                </a:solidFill>
                <a:latin typeface="Source Sans Pro"/>
              </a:rPr>
              <a:t>TEAM</a:t>
            </a:r>
          </a:p>
        </p:txBody>
      </p:sp>
      <p:grpSp>
        <p:nvGrpSpPr>
          <p:cNvPr id="33" name="Group 33"/>
          <p:cNvGrpSpPr/>
          <p:nvPr/>
        </p:nvGrpSpPr>
        <p:grpSpPr>
          <a:xfrm>
            <a:off x="3916249" y="7225110"/>
            <a:ext cx="10732602" cy="917304"/>
            <a:chOff x="0" y="0"/>
            <a:chExt cx="6686638" cy="571500"/>
          </a:xfrm>
        </p:grpSpPr>
        <p:sp>
          <p:nvSpPr>
            <p:cNvPr id="34" name="Freeform 34"/>
            <p:cNvSpPr/>
            <p:nvPr/>
          </p:nvSpPr>
          <p:spPr>
            <a:xfrm>
              <a:off x="0" y="255270"/>
              <a:ext cx="6686638" cy="69850"/>
            </a:xfrm>
            <a:custGeom>
              <a:avLst/>
              <a:gdLst/>
              <a:ahLst/>
              <a:cxnLst/>
              <a:rect l="l" t="t" r="r" b="b"/>
              <a:pathLst>
                <a:path w="6686638" h="69850">
                  <a:moveTo>
                    <a:pt x="6395808" y="0"/>
                  </a:moveTo>
                  <a:lnTo>
                    <a:pt x="0" y="0"/>
                  </a:lnTo>
                  <a:lnTo>
                    <a:pt x="0" y="69850"/>
                  </a:lnTo>
                  <a:lnTo>
                    <a:pt x="6686638" y="69850"/>
                  </a:lnTo>
                  <a:lnTo>
                    <a:pt x="6686638" y="0"/>
                  </a:lnTo>
                  <a:close/>
                </a:path>
              </a:pathLst>
            </a:custGeom>
            <a:solidFill>
              <a:srgbClr val="576B7C"/>
            </a:solidFill>
          </p:spPr>
        </p:sp>
      </p:grpSp>
      <p:grpSp>
        <p:nvGrpSpPr>
          <p:cNvPr id="35" name="Group 35"/>
          <p:cNvGrpSpPr/>
          <p:nvPr/>
        </p:nvGrpSpPr>
        <p:grpSpPr>
          <a:xfrm>
            <a:off x="2304123" y="577960"/>
            <a:ext cx="859142" cy="81051"/>
            <a:chOff x="0" y="0"/>
            <a:chExt cx="6731000" cy="635000"/>
          </a:xfrm>
        </p:grpSpPr>
        <p:sp>
          <p:nvSpPr>
            <p:cNvPr id="36" name="Freeform 36"/>
            <p:cNvSpPr/>
            <p:nvPr/>
          </p:nvSpPr>
          <p:spPr>
            <a:xfrm>
              <a:off x="0" y="0"/>
              <a:ext cx="6731000" cy="635000"/>
            </a:xfrm>
            <a:custGeom>
              <a:avLst/>
              <a:gdLst/>
              <a:ahLst/>
              <a:cxnLst/>
              <a:rect l="l" t="t" r="r" b="b"/>
              <a:pathLst>
                <a:path w="6731000" h="635000">
                  <a:moveTo>
                    <a:pt x="0" y="0"/>
                  </a:moveTo>
                  <a:lnTo>
                    <a:pt x="6731000" y="0"/>
                  </a:lnTo>
                  <a:lnTo>
                    <a:pt x="6731000" y="635000"/>
                  </a:lnTo>
                  <a:lnTo>
                    <a:pt x="0" y="635000"/>
                  </a:lnTo>
                  <a:close/>
                </a:path>
              </a:pathLst>
            </a:custGeom>
            <a:solidFill>
              <a:srgbClr val="284349"/>
            </a:solidFill>
          </p:spPr>
        </p:sp>
      </p:grpSp>
      <p:grpSp>
        <p:nvGrpSpPr>
          <p:cNvPr id="37" name="Group 37"/>
          <p:cNvGrpSpPr/>
          <p:nvPr/>
        </p:nvGrpSpPr>
        <p:grpSpPr>
          <a:xfrm>
            <a:off x="15239410" y="577960"/>
            <a:ext cx="859142" cy="81051"/>
            <a:chOff x="0" y="0"/>
            <a:chExt cx="6731000" cy="635000"/>
          </a:xfrm>
        </p:grpSpPr>
        <p:sp>
          <p:nvSpPr>
            <p:cNvPr id="38" name="Freeform 38"/>
            <p:cNvSpPr/>
            <p:nvPr/>
          </p:nvSpPr>
          <p:spPr>
            <a:xfrm>
              <a:off x="0" y="0"/>
              <a:ext cx="6731000" cy="635000"/>
            </a:xfrm>
            <a:custGeom>
              <a:avLst/>
              <a:gdLst/>
              <a:ahLst/>
              <a:cxnLst/>
              <a:rect l="l" t="t" r="r" b="b"/>
              <a:pathLst>
                <a:path w="6731000" h="635000">
                  <a:moveTo>
                    <a:pt x="0" y="0"/>
                  </a:moveTo>
                  <a:lnTo>
                    <a:pt x="6731000" y="0"/>
                  </a:lnTo>
                  <a:lnTo>
                    <a:pt x="6731000" y="635000"/>
                  </a:lnTo>
                  <a:lnTo>
                    <a:pt x="0" y="635000"/>
                  </a:lnTo>
                  <a:close/>
                </a:path>
              </a:pathLst>
            </a:custGeom>
            <a:solidFill>
              <a:srgbClr val="284349"/>
            </a:solidFill>
          </p:spPr>
        </p:sp>
      </p:grpSp>
      <p:sp>
        <p:nvSpPr>
          <p:cNvPr id="39" name="TextBox 39"/>
          <p:cNvSpPr txBox="1"/>
          <p:nvPr/>
        </p:nvSpPr>
        <p:spPr>
          <a:xfrm>
            <a:off x="3916249" y="1002533"/>
            <a:ext cx="10407188" cy="785946"/>
          </a:xfrm>
          <a:prstGeom prst="rect">
            <a:avLst/>
          </a:prstGeom>
        </p:spPr>
        <p:txBody>
          <a:bodyPr lIns="0" tIns="0" rIns="0" bIns="0" rtlCol="0" anchor="t">
            <a:spAutoFit/>
          </a:bodyPr>
          <a:lstStyle/>
          <a:p>
            <a:pPr algn="ctr">
              <a:lnSpc>
                <a:spcPts val="2159"/>
              </a:lnSpc>
            </a:pPr>
            <a:r>
              <a:rPr lang="en-US" sz="1845">
                <a:solidFill>
                  <a:srgbClr val="284349"/>
                </a:solidFill>
                <a:latin typeface="Source Sans Pro"/>
              </a:rPr>
              <a:t>COUNTY EXECUTIVE ANTHONY J. PICENTE, JR., CO-CHAIR</a:t>
            </a:r>
          </a:p>
          <a:p>
            <a:pPr algn="ctr">
              <a:lnSpc>
                <a:spcPts val="2159"/>
              </a:lnSpc>
            </a:pPr>
            <a:r>
              <a:rPr lang="en-US" sz="1845">
                <a:solidFill>
                  <a:srgbClr val="284349"/>
                </a:solidFill>
                <a:latin typeface="Source Sans Pro"/>
              </a:rPr>
              <a:t>DISTRICT ATTORNEY SCOTT D. MCNAMARA, CO-CHAIR</a:t>
            </a:r>
          </a:p>
          <a:p>
            <a:pPr algn="ctr">
              <a:lnSpc>
                <a:spcPts val="2159"/>
              </a:lnSpc>
            </a:pPr>
            <a:r>
              <a:rPr lang="en-US" sz="1845">
                <a:solidFill>
                  <a:srgbClr val="284349"/>
                </a:solidFill>
                <a:latin typeface="Source Sans Pro"/>
              </a:rPr>
              <a:t>SHERIFF ROBERT M. MACIOL, CO-CHAIR</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0EFD7"/>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 uri="{96DAC541-7B7A-43D3-8B79-37D633B846F1}">
                <asvg:svgBlip xmlns="" xmlns:asvg="http://schemas.microsoft.com/office/drawing/2016/SVG/main" r:embed="rId3"/>
              </a:ext>
            </a:extLst>
          </a:blip>
          <a:srcRect/>
          <a:stretch>
            <a:fillRect/>
          </a:stretch>
        </p:blipFill>
        <p:spPr>
          <a:xfrm>
            <a:off x="-571258" y="-2372456"/>
            <a:ext cx="24849118" cy="4337632"/>
          </a:xfrm>
          <a:prstGeom prst="rect">
            <a:avLst/>
          </a:prstGeom>
        </p:spPr>
      </p:pic>
      <p:pic>
        <p:nvPicPr>
          <p:cNvPr id="3" name="Picture 3"/>
          <p:cNvPicPr>
            <a:picLocks noChangeAspect="1"/>
          </p:cNvPicPr>
          <p:nvPr/>
        </p:nvPicPr>
        <p:blipFill>
          <a:blip r:embed="rId4"/>
          <a:srcRect t="952" b="6418"/>
          <a:stretch>
            <a:fillRect/>
          </a:stretch>
        </p:blipFill>
        <p:spPr>
          <a:xfrm>
            <a:off x="1826650" y="2346525"/>
            <a:ext cx="14634701" cy="7625253"/>
          </a:xfrm>
          <a:prstGeom prst="rect">
            <a:avLst/>
          </a:prstGeom>
        </p:spPr>
      </p:pic>
      <p:sp>
        <p:nvSpPr>
          <p:cNvPr id="4" name="TextBox 4"/>
          <p:cNvSpPr txBox="1"/>
          <p:nvPr/>
        </p:nvSpPr>
        <p:spPr>
          <a:xfrm>
            <a:off x="966864" y="697144"/>
            <a:ext cx="16354272" cy="815512"/>
          </a:xfrm>
          <a:prstGeom prst="rect">
            <a:avLst/>
          </a:prstGeom>
        </p:spPr>
        <p:txBody>
          <a:bodyPr lIns="0" tIns="0" rIns="0" bIns="0" rtlCol="0" anchor="t">
            <a:spAutoFit/>
          </a:bodyPr>
          <a:lstStyle/>
          <a:p>
            <a:pPr algn="ctr">
              <a:lnSpc>
                <a:spcPts val="6047"/>
              </a:lnSpc>
            </a:pPr>
            <a:r>
              <a:rPr lang="en-US" sz="6365">
                <a:solidFill>
                  <a:srgbClr val="FFFFFF"/>
                </a:solidFill>
                <a:latin typeface="Source Serif Pro Bold"/>
              </a:rPr>
              <a:t>2020 &amp; 2021 Data Highlights &amp; Drug Trends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Cool">
      <a:dk1>
        <a:srgbClr val="000000"/>
      </a:dk1>
      <a:lt1>
        <a:srgbClr val="FFFFFF"/>
      </a:lt1>
      <a:dk2>
        <a:srgbClr val="464646"/>
      </a:dk2>
      <a:lt2>
        <a:srgbClr val="FFFFFF"/>
      </a:lt2>
      <a:accent1>
        <a:srgbClr val="15D1BB"/>
      </a:accent1>
      <a:accent2>
        <a:srgbClr val="0FB4DB"/>
      </a:accent2>
      <a:accent3>
        <a:srgbClr val="0D81BB"/>
      </a:accent3>
      <a:accent4>
        <a:srgbClr val="045FC4"/>
      </a:accent4>
      <a:accent5>
        <a:srgbClr val="953FF3"/>
      </a:accent5>
      <a:accent6>
        <a:srgbClr val="C03EF4"/>
      </a:accent6>
      <a:hlink>
        <a:srgbClr val="8F8F8F"/>
      </a:hlink>
      <a:folHlink>
        <a:srgbClr val="A5A5A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LT Template_Modern Clean Sophisticated_01_AS - v6" id="{0AA3A176-5614-4CF7-97C7-387B0FB7AD04}" vid="{229230A5-5D58-4AD6-A6F9-E951DED424C1}"/>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390</TotalTime>
  <Words>913</Words>
  <Application>Microsoft Office PowerPoint</Application>
  <PresentationFormat>Custom</PresentationFormat>
  <Paragraphs>151</Paragraphs>
  <Slides>17</Slides>
  <Notes>4</Notes>
  <HiddenSlides>0</HiddenSlides>
  <MMClips>0</MMClips>
  <ScaleCrop>false</ScaleCrop>
  <HeadingPairs>
    <vt:vector size="6" baseType="variant">
      <vt:variant>
        <vt:lpstr>Fonts Used</vt:lpstr>
      </vt:variant>
      <vt:variant>
        <vt:i4>13</vt:i4>
      </vt:variant>
      <vt:variant>
        <vt:lpstr>Theme</vt:lpstr>
      </vt:variant>
      <vt:variant>
        <vt:i4>3</vt:i4>
      </vt:variant>
      <vt:variant>
        <vt:lpstr>Slide Titles</vt:lpstr>
      </vt:variant>
      <vt:variant>
        <vt:i4>17</vt:i4>
      </vt:variant>
    </vt:vector>
  </HeadingPairs>
  <TitlesOfParts>
    <vt:vector size="33" baseType="lpstr">
      <vt:lpstr>Sagona ExtraLight</vt:lpstr>
      <vt:lpstr>Montserrat Classic Bold</vt:lpstr>
      <vt:lpstr>Arial</vt:lpstr>
      <vt:lpstr>Calibri</vt:lpstr>
      <vt:lpstr>Montserrat Light Italics</vt:lpstr>
      <vt:lpstr>Montserrat Classic</vt:lpstr>
      <vt:lpstr>Source Sans Pro</vt:lpstr>
      <vt:lpstr>Source Serif Pro Bold</vt:lpstr>
      <vt:lpstr>Montserrat Light</vt:lpstr>
      <vt:lpstr>Calibri Light</vt:lpstr>
      <vt:lpstr>Montserrat Light Bold</vt:lpstr>
      <vt:lpstr>Segoe UI Light</vt:lpstr>
      <vt:lpstr>Speak Pro</vt:lpstr>
      <vt:lpstr>Office Theme</vt:lpstr>
      <vt:lpstr>1_Office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Opioid Task Force Meeting Presentation (06.30.21) - REVISED</dc:title>
  <cp:lastModifiedBy>Henderson, Jared</cp:lastModifiedBy>
  <cp:revision>16</cp:revision>
  <dcterms:created xsi:type="dcterms:W3CDTF">2006-08-16T00:00:00Z</dcterms:created>
  <dcterms:modified xsi:type="dcterms:W3CDTF">2021-06-30T13:13:08Z</dcterms:modified>
  <dc:identifier>DAEiZiEbl40</dc:identifier>
</cp:coreProperties>
</file>